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85" r:id="rId3"/>
    <p:sldId id="273" r:id="rId4"/>
    <p:sldId id="275" r:id="rId5"/>
    <p:sldId id="279" r:id="rId6"/>
    <p:sldId id="282" r:id="rId7"/>
    <p:sldId id="288" r:id="rId8"/>
    <p:sldId id="287" r:id="rId9"/>
    <p:sldId id="284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515" autoAdjust="0"/>
    <p:restoredTop sz="94660"/>
  </p:normalViewPr>
  <p:slideViewPr>
    <p:cSldViewPr>
      <p:cViewPr>
        <p:scale>
          <a:sx n="70" d="100"/>
          <a:sy n="70" d="100"/>
        </p:scale>
        <p:origin x="-150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3034169042945846"/>
          <c:y val="4.8840364148582907E-2"/>
          <c:w val="0.68333379624486212"/>
          <c:h val="0.7479492397593902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820</c:v>
                </c:pt>
                <c:pt idx="1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DC-4E48-8E8E-40667B692D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EDC-4E48-8E8E-40667B692DF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EDC-4E48-8E8E-40667B692DF7}"/>
            </c:ext>
          </c:extLst>
        </c:ser>
        <c:axId val="125934976"/>
        <c:axId val="125949056"/>
      </c:barChart>
      <c:catAx>
        <c:axId val="125934976"/>
        <c:scaling>
          <c:orientation val="minMax"/>
        </c:scaling>
        <c:axPos val="b"/>
        <c:numFmt formatCode="General" sourceLinked="0"/>
        <c:tickLblPos val="nextTo"/>
        <c:crossAx val="125949056"/>
        <c:crosses val="autoZero"/>
        <c:auto val="1"/>
        <c:lblAlgn val="ctr"/>
        <c:lblOffset val="100"/>
      </c:catAx>
      <c:valAx>
        <c:axId val="125949056"/>
        <c:scaling>
          <c:orientation val="minMax"/>
        </c:scaling>
        <c:axPos val="l"/>
        <c:majorGridlines/>
        <c:numFmt formatCode="General" sourceLinked="1"/>
        <c:tickLblPos val="nextTo"/>
        <c:crossAx val="1259349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30819584"/>
        <c:axId val="130821120"/>
      </c:barChart>
      <c:catAx>
        <c:axId val="130819584"/>
        <c:scaling>
          <c:orientation val="minMax"/>
        </c:scaling>
        <c:axPos val="b"/>
        <c:tickLblPos val="nextTo"/>
        <c:crossAx val="130821120"/>
        <c:crosses val="autoZero"/>
        <c:auto val="1"/>
        <c:lblAlgn val="ctr"/>
        <c:lblOffset val="100"/>
      </c:catAx>
      <c:valAx>
        <c:axId val="130821120"/>
        <c:scaling>
          <c:orientation val="minMax"/>
        </c:scaling>
        <c:axPos val="l"/>
        <c:majorGridlines/>
        <c:numFmt formatCode="General" sourceLinked="1"/>
        <c:tickLblPos val="nextTo"/>
        <c:crossAx val="1308195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DB8D3C-0E36-44AE-84EC-BAD2B7F0940E}" type="doc">
      <dgm:prSet loTypeId="urn:microsoft.com/office/officeart/2005/8/layout/process3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56F0BF7-3149-4549-BD15-3C54FF4B3062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1</a:t>
          </a:r>
          <a:endParaRPr lang="ru-RU" sz="16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21D0D4A-D57B-486B-828C-D4285A8E4FB4}" type="parTrans" cxnId="{9F808D30-ACD9-4D1D-9F76-8883F4B4DA0A}">
      <dgm:prSet/>
      <dgm:spPr/>
      <dgm:t>
        <a:bodyPr/>
        <a:lstStyle/>
        <a:p>
          <a:endParaRPr lang="ru-RU"/>
        </a:p>
      </dgm:t>
    </dgm:pt>
    <dgm:pt modelId="{DF122324-D10E-4A85-8C22-89B55B578623}" type="sibTrans" cxnId="{9F808D30-ACD9-4D1D-9F76-8883F4B4DA0A}">
      <dgm:prSet/>
      <dgm:spPr/>
      <dgm:t>
        <a:bodyPr/>
        <a:lstStyle/>
        <a:p>
          <a:endParaRPr lang="ru-RU" dirty="0"/>
        </a:p>
      </dgm:t>
    </dgm:pt>
    <dgm:pt modelId="{B8E6BF33-0619-456A-861C-63DD8CEF4400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Программы доп. образования и расписания представлены на бумажных носителях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CA4ED3C-42A3-468B-99FB-71C6E269720D}" type="parTrans" cxnId="{656AC774-5566-4E4C-AEDC-3D5DA20E94A2}">
      <dgm:prSet/>
      <dgm:spPr/>
      <dgm:t>
        <a:bodyPr/>
        <a:lstStyle/>
        <a:p>
          <a:endParaRPr lang="ru-RU"/>
        </a:p>
      </dgm:t>
    </dgm:pt>
    <dgm:pt modelId="{07309A88-3913-46A8-858F-7974E5B3D118}" type="sibTrans" cxnId="{656AC774-5566-4E4C-AEDC-3D5DA20E94A2}">
      <dgm:prSet/>
      <dgm:spPr/>
      <dgm:t>
        <a:bodyPr/>
        <a:lstStyle/>
        <a:p>
          <a:endParaRPr lang="ru-RU"/>
        </a:p>
      </dgm:t>
    </dgm:pt>
    <dgm:pt modelId="{DD877506-C56C-400D-9530-15D053AB7085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2</a:t>
          </a:r>
          <a:endParaRPr lang="ru-RU" sz="16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63AC63A-DC1C-458D-A87E-32DACE63823C}" type="parTrans" cxnId="{4644CFC7-FFA4-4CBC-9A86-1FE9ADE13F18}">
      <dgm:prSet/>
      <dgm:spPr/>
      <dgm:t>
        <a:bodyPr/>
        <a:lstStyle/>
        <a:p>
          <a:endParaRPr lang="ru-RU"/>
        </a:p>
      </dgm:t>
    </dgm:pt>
    <dgm:pt modelId="{76DABC35-B5CE-4DB9-92A9-DDF1103B0689}" type="sibTrans" cxnId="{4644CFC7-FFA4-4CBC-9A86-1FE9ADE13F18}">
      <dgm:prSet/>
      <dgm:spPr/>
      <dgm:t>
        <a:bodyPr/>
        <a:lstStyle/>
        <a:p>
          <a:endParaRPr lang="ru-RU" dirty="0"/>
        </a:p>
      </dgm:t>
    </dgm:pt>
    <dgm:pt modelId="{5DACA6F4-308B-4358-97FB-6174D0A1BDFD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Презентации Программ на родительских собраний по возрастным группам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AFFB099-528F-48E9-92BB-5C1CBDC6FFE7}" type="parTrans" cxnId="{17CF0FB5-ED9A-408B-BB9F-E9C6CD96D3BF}">
      <dgm:prSet/>
      <dgm:spPr/>
      <dgm:t>
        <a:bodyPr/>
        <a:lstStyle/>
        <a:p>
          <a:endParaRPr lang="ru-RU"/>
        </a:p>
      </dgm:t>
    </dgm:pt>
    <dgm:pt modelId="{98319052-A6DE-453A-B47F-81D82881B3FF}" type="sibTrans" cxnId="{17CF0FB5-ED9A-408B-BB9F-E9C6CD96D3BF}">
      <dgm:prSet/>
      <dgm:spPr/>
      <dgm:t>
        <a:bodyPr/>
        <a:lstStyle/>
        <a:p>
          <a:endParaRPr lang="ru-RU"/>
        </a:p>
      </dgm:t>
    </dgm:pt>
    <dgm:pt modelId="{DAC7B736-6DA2-4D0A-A7C7-E03F9B6A77F0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3</a:t>
          </a:r>
        </a:p>
      </dgm:t>
    </dgm:pt>
    <dgm:pt modelId="{2243EF75-9344-4C03-80F5-255E0ACD0716}" type="parTrans" cxnId="{27273847-B0A8-4F42-9FA2-B8B4FC382519}">
      <dgm:prSet/>
      <dgm:spPr/>
      <dgm:t>
        <a:bodyPr/>
        <a:lstStyle/>
        <a:p>
          <a:endParaRPr lang="ru-RU"/>
        </a:p>
      </dgm:t>
    </dgm:pt>
    <dgm:pt modelId="{F37456FE-54F5-4419-9E4C-B17870374FCD}" type="sibTrans" cxnId="{27273847-B0A8-4F42-9FA2-B8B4FC382519}">
      <dgm:prSet/>
      <dgm:spPr/>
      <dgm:t>
        <a:bodyPr/>
        <a:lstStyle/>
        <a:p>
          <a:endParaRPr lang="ru-RU" dirty="0"/>
        </a:p>
      </dgm:t>
    </dgm:pt>
    <dgm:pt modelId="{B105FAC8-ED24-4FE5-857F-2E9C215C2DF8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Консультации  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ACAA7F3-8710-4F1C-AFD2-91AD3F75D242}" type="parTrans" cxnId="{DB0B9F00-2850-485B-84AB-DCC30364A40A}">
      <dgm:prSet/>
      <dgm:spPr/>
      <dgm:t>
        <a:bodyPr/>
        <a:lstStyle/>
        <a:p>
          <a:endParaRPr lang="ru-RU"/>
        </a:p>
      </dgm:t>
    </dgm:pt>
    <dgm:pt modelId="{E42D7094-16CE-46D2-AB17-354A267E710F}" type="sibTrans" cxnId="{DB0B9F00-2850-485B-84AB-DCC30364A40A}">
      <dgm:prSet/>
      <dgm:spPr/>
      <dgm:t>
        <a:bodyPr/>
        <a:lstStyle/>
        <a:p>
          <a:endParaRPr lang="ru-RU"/>
        </a:p>
      </dgm:t>
    </dgm:pt>
    <dgm:pt modelId="{55668407-B552-4B3B-90F0-3034097A4FE5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4</a:t>
          </a:r>
          <a:endParaRPr lang="ru-RU" sz="16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80DCD88-5CED-4E55-A5E0-9C58B3CA83E8}" type="parTrans" cxnId="{2196FC08-93CB-4524-A864-57382869630C}">
      <dgm:prSet/>
      <dgm:spPr/>
      <dgm:t>
        <a:bodyPr/>
        <a:lstStyle/>
        <a:p>
          <a:endParaRPr lang="ru-RU"/>
        </a:p>
      </dgm:t>
    </dgm:pt>
    <dgm:pt modelId="{FDD2B141-C76B-4D58-979B-2A0571B5EA57}" type="sibTrans" cxnId="{2196FC08-93CB-4524-A864-57382869630C}">
      <dgm:prSet/>
      <dgm:spPr/>
      <dgm:t>
        <a:bodyPr/>
        <a:lstStyle/>
        <a:p>
          <a:endParaRPr lang="ru-RU" dirty="0"/>
        </a:p>
      </dgm:t>
    </dgm:pt>
    <dgm:pt modelId="{93C12797-F25A-4803-B724-18FE38C897F4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Заключение договоров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8A0C062-2762-4BA5-8682-FBEF6F30A00C}" type="parTrans" cxnId="{793D4FFF-DDD1-4800-9D41-1138466ED5C3}">
      <dgm:prSet/>
      <dgm:spPr/>
      <dgm:t>
        <a:bodyPr/>
        <a:lstStyle/>
        <a:p>
          <a:endParaRPr lang="ru-RU"/>
        </a:p>
      </dgm:t>
    </dgm:pt>
    <dgm:pt modelId="{F81BDB8E-B119-420E-977B-A4D37B52F2FA}" type="sibTrans" cxnId="{793D4FFF-DDD1-4800-9D41-1138466ED5C3}">
      <dgm:prSet/>
      <dgm:spPr/>
      <dgm:t>
        <a:bodyPr/>
        <a:lstStyle/>
        <a:p>
          <a:endParaRPr lang="ru-RU"/>
        </a:p>
      </dgm:t>
    </dgm:pt>
    <dgm:pt modelId="{3EE6A148-E213-4925-BEEA-3ABDA18567BF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5</a:t>
          </a:r>
          <a:endParaRPr lang="ru-RU" sz="16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ECF52F1-C336-4DBF-BC49-4E7679C2F401}" type="parTrans" cxnId="{DC14D7A5-2D28-4628-8AC2-7B3E49043373}">
      <dgm:prSet/>
      <dgm:spPr/>
      <dgm:t>
        <a:bodyPr/>
        <a:lstStyle/>
        <a:p>
          <a:endParaRPr lang="ru-RU"/>
        </a:p>
      </dgm:t>
    </dgm:pt>
    <dgm:pt modelId="{39CCDA96-7D81-49C5-84CC-EDDE3B8E7FFC}" type="sibTrans" cxnId="{DC14D7A5-2D28-4628-8AC2-7B3E49043373}">
      <dgm:prSet/>
      <dgm:spPr/>
      <dgm:t>
        <a:bodyPr/>
        <a:lstStyle/>
        <a:p>
          <a:endParaRPr lang="ru-RU" dirty="0"/>
        </a:p>
      </dgm:t>
    </dgm:pt>
    <dgm:pt modelId="{9CE09009-7C85-4B20-AE21-AD98D2795B92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Бумажный табель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5BADA4D-CB02-48BA-A15E-D5C1875E121A}" type="parTrans" cxnId="{3FB4DDD2-9733-4C0F-9753-F26DA7D2C81D}">
      <dgm:prSet/>
      <dgm:spPr/>
      <dgm:t>
        <a:bodyPr/>
        <a:lstStyle/>
        <a:p>
          <a:endParaRPr lang="ru-RU"/>
        </a:p>
      </dgm:t>
    </dgm:pt>
    <dgm:pt modelId="{900DFE85-7F29-4047-872B-4D0D63C61339}" type="sibTrans" cxnId="{3FB4DDD2-9733-4C0F-9753-F26DA7D2C81D}">
      <dgm:prSet/>
      <dgm:spPr/>
      <dgm:t>
        <a:bodyPr/>
        <a:lstStyle/>
        <a:p>
          <a:endParaRPr lang="ru-RU"/>
        </a:p>
      </dgm:t>
    </dgm:pt>
    <dgm:pt modelId="{FFF27ACA-1250-4A5C-AB82-FE3BCE52234A}">
      <dgm:prSet phldrT="[Текст]" custT="1"/>
      <dgm:spPr/>
      <dgm:t>
        <a:bodyPr lIns="0" tIns="0" rIns="0" bIns="0"/>
        <a:lstStyle/>
        <a:p>
          <a:r>
            <a:rPr lang="ru-RU" sz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Оплата за доп. образование</a:t>
          </a:r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A6AB3E7-CDB1-4F98-A229-E7AA5D882C43}" type="parTrans" cxnId="{4EE3E2A4-2029-4761-B57F-B34183B9C677}">
      <dgm:prSet/>
      <dgm:spPr/>
      <dgm:t>
        <a:bodyPr/>
        <a:lstStyle/>
        <a:p>
          <a:endParaRPr lang="ru-RU"/>
        </a:p>
      </dgm:t>
    </dgm:pt>
    <dgm:pt modelId="{5897CCC0-BBA9-4A77-B82B-0EF1D9539CBE}" type="sibTrans" cxnId="{4EE3E2A4-2029-4761-B57F-B34183B9C677}">
      <dgm:prSet/>
      <dgm:spPr/>
      <dgm:t>
        <a:bodyPr/>
        <a:lstStyle/>
        <a:p>
          <a:endParaRPr lang="ru-RU"/>
        </a:p>
      </dgm:t>
    </dgm:pt>
    <dgm:pt modelId="{0DEE4E25-4371-4B77-9A21-0A2E848FF721}">
      <dgm:prSet phldrT="[Текст]" custT="1"/>
      <dgm:spPr/>
      <dgm:t>
        <a:bodyPr tIns="36000"/>
        <a:lstStyle/>
        <a:p>
          <a:r>
            <a:rPr lang="ru-RU" sz="16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6</a:t>
          </a:r>
          <a:endParaRPr lang="ru-RU" sz="16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A0DD43E-64A0-4F7B-90C1-56A24AF8EF91}" type="sibTrans" cxnId="{524A954B-A95C-4B9C-AAC1-C38DDE2548BC}">
      <dgm:prSet/>
      <dgm:spPr/>
      <dgm:t>
        <a:bodyPr/>
        <a:lstStyle/>
        <a:p>
          <a:endParaRPr lang="ru-RU"/>
        </a:p>
      </dgm:t>
    </dgm:pt>
    <dgm:pt modelId="{5324B94D-41F2-40D7-B021-7AC7CF6F2629}" type="parTrans" cxnId="{524A954B-A95C-4B9C-AAC1-C38DDE2548BC}">
      <dgm:prSet/>
      <dgm:spPr/>
      <dgm:t>
        <a:bodyPr/>
        <a:lstStyle/>
        <a:p>
          <a:endParaRPr lang="ru-RU"/>
        </a:p>
      </dgm:t>
    </dgm:pt>
    <dgm:pt modelId="{1CD688C9-8038-47E2-8A79-761CF9B8461B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881A179-8DC9-4A06-A78B-4D8EAE34357F}" type="parTrans" cxnId="{2CD0E88F-1C99-4480-84C1-A170E9EC9A30}">
      <dgm:prSet/>
      <dgm:spPr/>
      <dgm:t>
        <a:bodyPr/>
        <a:lstStyle/>
        <a:p>
          <a:endParaRPr lang="ru-RU"/>
        </a:p>
      </dgm:t>
    </dgm:pt>
    <dgm:pt modelId="{420D8CDB-237A-4BCF-8C8B-AA46C6C0FE76}" type="sibTrans" cxnId="{2CD0E88F-1C99-4480-84C1-A170E9EC9A30}">
      <dgm:prSet/>
      <dgm:spPr/>
      <dgm:t>
        <a:bodyPr/>
        <a:lstStyle/>
        <a:p>
          <a:endParaRPr lang="ru-RU"/>
        </a:p>
      </dgm:t>
    </dgm:pt>
    <dgm:pt modelId="{57DC4008-8589-484B-8B54-C47E37A19C74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39F4A6C-14DA-4BD2-AE36-666975D6860B}" type="parTrans" cxnId="{ABF134F9-4D08-4B83-97F5-E71E8DE2A31C}">
      <dgm:prSet/>
      <dgm:spPr/>
      <dgm:t>
        <a:bodyPr/>
        <a:lstStyle/>
        <a:p>
          <a:endParaRPr lang="ru-RU"/>
        </a:p>
      </dgm:t>
    </dgm:pt>
    <dgm:pt modelId="{8EE98458-1768-4946-A163-EC9E292E212C}" type="sibTrans" cxnId="{ABF134F9-4D08-4B83-97F5-E71E8DE2A31C}">
      <dgm:prSet/>
      <dgm:spPr/>
      <dgm:t>
        <a:bodyPr/>
        <a:lstStyle/>
        <a:p>
          <a:endParaRPr lang="ru-RU"/>
        </a:p>
      </dgm:t>
    </dgm:pt>
    <dgm:pt modelId="{D253A5D8-6906-4E58-8914-CA70B94A41BC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75C091D-6907-43A2-84FB-7912FC521A59}" type="parTrans" cxnId="{0AE3A594-BDDD-419F-906A-69B39E46A1E0}">
      <dgm:prSet/>
      <dgm:spPr/>
      <dgm:t>
        <a:bodyPr/>
        <a:lstStyle/>
        <a:p>
          <a:endParaRPr lang="ru-RU"/>
        </a:p>
      </dgm:t>
    </dgm:pt>
    <dgm:pt modelId="{96E63271-50AF-4151-AFB8-5ACDB34BBD07}" type="sibTrans" cxnId="{0AE3A594-BDDD-419F-906A-69B39E46A1E0}">
      <dgm:prSet/>
      <dgm:spPr/>
      <dgm:t>
        <a:bodyPr/>
        <a:lstStyle/>
        <a:p>
          <a:endParaRPr lang="ru-RU"/>
        </a:p>
      </dgm:t>
    </dgm:pt>
    <dgm:pt modelId="{1BA45EC6-6066-480A-8D4B-DE5C5FFABE9C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878A81C-6DC5-4BFF-8B0C-C9D912A5D6C1}" type="parTrans" cxnId="{8080697C-24AA-4AA3-8737-6F1252BC4E7F}">
      <dgm:prSet/>
      <dgm:spPr/>
      <dgm:t>
        <a:bodyPr/>
        <a:lstStyle/>
        <a:p>
          <a:endParaRPr lang="ru-RU"/>
        </a:p>
      </dgm:t>
    </dgm:pt>
    <dgm:pt modelId="{DEAE8082-A2E8-45FD-B0F7-CF92C1E4F8F7}" type="sibTrans" cxnId="{8080697C-24AA-4AA3-8737-6F1252BC4E7F}">
      <dgm:prSet/>
      <dgm:spPr/>
      <dgm:t>
        <a:bodyPr/>
        <a:lstStyle/>
        <a:p>
          <a:endParaRPr lang="ru-RU"/>
        </a:p>
      </dgm:t>
    </dgm:pt>
    <dgm:pt modelId="{70C43985-D319-4215-BDA7-6F2F09D15C6D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A44C4D9-6839-45AD-A036-195BF5832373}" type="parTrans" cxnId="{2DBD1489-B710-4FC2-8404-E7F574A21A92}">
      <dgm:prSet/>
      <dgm:spPr/>
      <dgm:t>
        <a:bodyPr/>
        <a:lstStyle/>
        <a:p>
          <a:endParaRPr lang="ru-RU"/>
        </a:p>
      </dgm:t>
    </dgm:pt>
    <dgm:pt modelId="{D60BE58D-FCF3-4B7A-9948-3BF6412E958F}" type="sibTrans" cxnId="{2DBD1489-B710-4FC2-8404-E7F574A21A92}">
      <dgm:prSet/>
      <dgm:spPr/>
      <dgm:t>
        <a:bodyPr/>
        <a:lstStyle/>
        <a:p>
          <a:endParaRPr lang="ru-RU"/>
        </a:p>
      </dgm:t>
    </dgm:pt>
    <dgm:pt modelId="{A1CF9A04-B0E1-43E8-8B3D-C52BBF50C9C1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3348601-7861-4011-B058-FD2DE70822F4}" type="parTrans" cxnId="{3ED89BFC-19E3-47F3-B8A3-9642DE2FB151}">
      <dgm:prSet/>
      <dgm:spPr/>
      <dgm:t>
        <a:bodyPr/>
        <a:lstStyle/>
        <a:p>
          <a:endParaRPr lang="ru-RU"/>
        </a:p>
      </dgm:t>
    </dgm:pt>
    <dgm:pt modelId="{4E37D013-B8B9-4FE0-B4FF-65EE315E051F}" type="sibTrans" cxnId="{3ED89BFC-19E3-47F3-B8A3-9642DE2FB151}">
      <dgm:prSet/>
      <dgm:spPr/>
      <dgm:t>
        <a:bodyPr/>
        <a:lstStyle/>
        <a:p>
          <a:endParaRPr lang="ru-RU"/>
        </a:p>
      </dgm:t>
    </dgm:pt>
    <dgm:pt modelId="{7ECD4220-022D-468B-8332-F326B10763F5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EA8094F-79F2-49C4-94F7-E617A3B624F3}" type="parTrans" cxnId="{E12D0620-4A7C-4B0F-B072-5EF1BFF4FC05}">
      <dgm:prSet/>
      <dgm:spPr/>
      <dgm:t>
        <a:bodyPr/>
        <a:lstStyle/>
        <a:p>
          <a:endParaRPr lang="ru-RU"/>
        </a:p>
      </dgm:t>
    </dgm:pt>
    <dgm:pt modelId="{34BF501A-E6FE-4985-886D-8FD82C2950EB}" type="sibTrans" cxnId="{E12D0620-4A7C-4B0F-B072-5EF1BFF4FC05}">
      <dgm:prSet/>
      <dgm:spPr/>
      <dgm:t>
        <a:bodyPr/>
        <a:lstStyle/>
        <a:p>
          <a:endParaRPr lang="ru-RU"/>
        </a:p>
      </dgm:t>
    </dgm:pt>
    <dgm:pt modelId="{97BA8736-604D-49FD-96B9-B294F05F318D}">
      <dgm:prSet custT="1"/>
      <dgm:spPr/>
      <dgm:t>
        <a:bodyPr/>
        <a:lstStyle/>
        <a:p>
          <a:endParaRPr lang="ru-RU" sz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D57D10A-4C0A-4949-BA5F-71DE4C60180C}" type="parTrans" cxnId="{796437A5-85CD-4AA3-BD67-CEDA8AA7E668}">
      <dgm:prSet/>
      <dgm:spPr/>
      <dgm:t>
        <a:bodyPr/>
        <a:lstStyle/>
        <a:p>
          <a:endParaRPr lang="ru-RU"/>
        </a:p>
      </dgm:t>
    </dgm:pt>
    <dgm:pt modelId="{31AF166A-865A-4BD6-8636-414250337DA6}" type="sibTrans" cxnId="{796437A5-85CD-4AA3-BD67-CEDA8AA7E668}">
      <dgm:prSet/>
      <dgm:spPr/>
      <dgm:t>
        <a:bodyPr/>
        <a:lstStyle/>
        <a:p>
          <a:endParaRPr lang="ru-RU"/>
        </a:p>
      </dgm:t>
    </dgm:pt>
    <dgm:pt modelId="{D76A6E44-C81C-458A-B645-167A26F886C6}" type="pres">
      <dgm:prSet presAssocID="{2BDB8D3C-0E36-44AE-84EC-BAD2B7F0940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400E16-F088-4ED5-98CF-FA8D463ED465}" type="pres">
      <dgm:prSet presAssocID="{B56F0BF7-3149-4549-BD15-3C54FF4B3062}" presName="composite" presStyleCnt="0"/>
      <dgm:spPr/>
    </dgm:pt>
    <dgm:pt modelId="{185BD7EF-82E7-4719-A402-1BAB68A58126}" type="pres">
      <dgm:prSet presAssocID="{B56F0BF7-3149-4549-BD15-3C54FF4B3062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2A5D7-4A97-4C17-B32E-E36E265E478F}" type="pres">
      <dgm:prSet presAssocID="{B56F0BF7-3149-4549-BD15-3C54FF4B3062}" presName="parSh" presStyleLbl="node1" presStyleIdx="0" presStyleCnt="6" custScaleX="179024" custLinFactY="65471" custLinFactNeighborX="16624" custLinFactNeighborY="100000"/>
      <dgm:spPr/>
      <dgm:t>
        <a:bodyPr/>
        <a:lstStyle/>
        <a:p>
          <a:endParaRPr lang="ru-RU"/>
        </a:p>
      </dgm:t>
    </dgm:pt>
    <dgm:pt modelId="{A8BA196B-D71B-4C93-A53E-4B3BB9B56C16}" type="pres">
      <dgm:prSet presAssocID="{B56F0BF7-3149-4549-BD15-3C54FF4B3062}" presName="desTx" presStyleLbl="fgAcc1" presStyleIdx="0" presStyleCnt="6" custScaleX="271051" custScaleY="72817" custLinFactNeighborX="47885" custLinFactNeighborY="28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8DCD6-EC14-4104-B700-BECFDF054EC6}" type="pres">
      <dgm:prSet presAssocID="{DF122324-D10E-4A85-8C22-89B55B578623}" presName="sibTrans" presStyleLbl="sibTrans2D1" presStyleIdx="0" presStyleCnt="5" custAng="21499657" custLinFactNeighborX="-6022" custLinFactNeighborY="22050"/>
      <dgm:spPr/>
      <dgm:t>
        <a:bodyPr/>
        <a:lstStyle/>
        <a:p>
          <a:endParaRPr lang="ru-RU"/>
        </a:p>
      </dgm:t>
    </dgm:pt>
    <dgm:pt modelId="{F3A1C3A6-BD00-49A5-B9FE-FD183BBCFB1C}" type="pres">
      <dgm:prSet presAssocID="{DF122324-D10E-4A85-8C22-89B55B578623}" presName="connTx" presStyleLbl="sibTrans2D1" presStyleIdx="0" presStyleCnt="5"/>
      <dgm:spPr/>
      <dgm:t>
        <a:bodyPr/>
        <a:lstStyle/>
        <a:p>
          <a:endParaRPr lang="ru-RU"/>
        </a:p>
      </dgm:t>
    </dgm:pt>
    <dgm:pt modelId="{38EDAF00-F1C6-47D4-A690-B27985B7391F}" type="pres">
      <dgm:prSet presAssocID="{DD877506-C56C-400D-9530-15D053AB7085}" presName="composite" presStyleCnt="0"/>
      <dgm:spPr/>
    </dgm:pt>
    <dgm:pt modelId="{6339C00D-BCC1-4BFF-A207-130DD8BCD556}" type="pres">
      <dgm:prSet presAssocID="{DD877506-C56C-400D-9530-15D053AB7085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BEEC0-593A-4C78-BBA9-5E4BC9765975}" type="pres">
      <dgm:prSet presAssocID="{DD877506-C56C-400D-9530-15D053AB7085}" presName="parSh" presStyleLbl="node1" presStyleIdx="1" presStyleCnt="6" custScaleX="179024" custLinFactY="63456" custLinFactNeighborX="8450" custLinFactNeighborY="100000"/>
      <dgm:spPr/>
      <dgm:t>
        <a:bodyPr/>
        <a:lstStyle/>
        <a:p>
          <a:endParaRPr lang="ru-RU"/>
        </a:p>
      </dgm:t>
    </dgm:pt>
    <dgm:pt modelId="{4B60FB15-74BA-42F1-8CDA-316AAD6B601B}" type="pres">
      <dgm:prSet presAssocID="{DD877506-C56C-400D-9530-15D053AB7085}" presName="desTx" presStyleLbl="fgAcc1" presStyleIdx="1" presStyleCnt="6" custScaleX="271051" custScaleY="73271" custLinFactNeighborX="25218" custLinFactNeighborY="27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06A1A-FE70-46F0-B4A6-D0F1F3D1DB9E}" type="pres">
      <dgm:prSet presAssocID="{76DABC35-B5CE-4DB9-92A9-DDF1103B0689}" presName="sibTrans" presStyleLbl="sibTrans2D1" presStyleIdx="1" presStyleCnt="5" custFlipVert="1" custScaleY="127154" custLinFactNeighborX="-7146" custLinFactNeighborY="25534"/>
      <dgm:spPr/>
      <dgm:t>
        <a:bodyPr/>
        <a:lstStyle/>
        <a:p>
          <a:endParaRPr lang="ru-RU"/>
        </a:p>
      </dgm:t>
    </dgm:pt>
    <dgm:pt modelId="{067BEA4D-8410-481A-A4BA-2A94CE71CF22}" type="pres">
      <dgm:prSet presAssocID="{76DABC35-B5CE-4DB9-92A9-DDF1103B0689}" presName="connTx" presStyleLbl="sibTrans2D1" presStyleIdx="1" presStyleCnt="5"/>
      <dgm:spPr/>
      <dgm:t>
        <a:bodyPr/>
        <a:lstStyle/>
        <a:p>
          <a:endParaRPr lang="ru-RU"/>
        </a:p>
      </dgm:t>
    </dgm:pt>
    <dgm:pt modelId="{B3F7072B-51D6-49F5-874F-D2DCA4B42C40}" type="pres">
      <dgm:prSet presAssocID="{DAC7B736-6DA2-4D0A-A7C7-E03F9B6A77F0}" presName="composite" presStyleCnt="0"/>
      <dgm:spPr/>
    </dgm:pt>
    <dgm:pt modelId="{D162E060-9278-4E3B-95AA-CAF57D522B59}" type="pres">
      <dgm:prSet presAssocID="{DAC7B736-6DA2-4D0A-A7C7-E03F9B6A77F0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9C329-F803-4943-8513-B7B1F9E2299A}" type="pres">
      <dgm:prSet presAssocID="{DAC7B736-6DA2-4D0A-A7C7-E03F9B6A77F0}" presName="parSh" presStyleLbl="node1" presStyleIdx="2" presStyleCnt="6" custScaleX="179024" custLinFactY="26219" custLinFactNeighborX="2958" custLinFactNeighborY="100000"/>
      <dgm:spPr/>
      <dgm:t>
        <a:bodyPr/>
        <a:lstStyle/>
        <a:p>
          <a:endParaRPr lang="ru-RU"/>
        </a:p>
      </dgm:t>
    </dgm:pt>
    <dgm:pt modelId="{7C3917AB-95F7-439B-A57B-0CD926676B30}" type="pres">
      <dgm:prSet presAssocID="{DAC7B736-6DA2-4D0A-A7C7-E03F9B6A77F0}" presName="desTx" presStyleLbl="fgAcc1" presStyleIdx="2" presStyleCnt="6" custScaleX="271051" custScaleY="68608" custLinFactNeighborX="7519" custLinFactNeighborY="26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83CBC-6F6E-453C-9103-545D96B3FEFD}" type="pres">
      <dgm:prSet presAssocID="{F37456FE-54F5-4419-9E4C-B17870374FCD}" presName="sibTrans" presStyleLbl="sibTrans2D1" presStyleIdx="2" presStyleCnt="5" custLinFactNeighborX="-6210" custLinFactNeighborY="33873"/>
      <dgm:spPr/>
      <dgm:t>
        <a:bodyPr/>
        <a:lstStyle/>
        <a:p>
          <a:endParaRPr lang="ru-RU"/>
        </a:p>
      </dgm:t>
    </dgm:pt>
    <dgm:pt modelId="{09DBB795-1164-4B48-9C35-EF5777991A99}" type="pres">
      <dgm:prSet presAssocID="{F37456FE-54F5-4419-9E4C-B17870374FCD}" presName="connTx" presStyleLbl="sibTrans2D1" presStyleIdx="2" presStyleCnt="5"/>
      <dgm:spPr/>
      <dgm:t>
        <a:bodyPr/>
        <a:lstStyle/>
        <a:p>
          <a:endParaRPr lang="ru-RU"/>
        </a:p>
      </dgm:t>
    </dgm:pt>
    <dgm:pt modelId="{CFA4BD3A-6A37-4CC5-A827-7DC6845C4B98}" type="pres">
      <dgm:prSet presAssocID="{55668407-B552-4B3B-90F0-3034097A4FE5}" presName="composite" presStyleCnt="0"/>
      <dgm:spPr/>
    </dgm:pt>
    <dgm:pt modelId="{D5CA43C8-E31C-4206-93B9-3562D6B6739B}" type="pres">
      <dgm:prSet presAssocID="{55668407-B552-4B3B-90F0-3034097A4FE5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5D282-B192-4305-AA42-66151494D5C7}" type="pres">
      <dgm:prSet presAssocID="{55668407-B552-4B3B-90F0-3034097A4FE5}" presName="parSh" presStyleLbl="node1" presStyleIdx="3" presStyleCnt="6" custScaleX="179024" custLinFactY="54567" custLinFactNeighborX="7713" custLinFactNeighborY="100000"/>
      <dgm:spPr/>
      <dgm:t>
        <a:bodyPr/>
        <a:lstStyle/>
        <a:p>
          <a:endParaRPr lang="ru-RU"/>
        </a:p>
      </dgm:t>
    </dgm:pt>
    <dgm:pt modelId="{CE8EBED2-2877-4F06-BAE4-660C4F0240F7}" type="pres">
      <dgm:prSet presAssocID="{55668407-B552-4B3B-90F0-3034097A4FE5}" presName="desTx" presStyleLbl="fgAcc1" presStyleIdx="3" presStyleCnt="6" custScaleX="271051" custScaleY="71979" custLinFactNeighborX="-14883" custLinFactNeighborY="28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1DE208-676A-4E55-96CB-ED430B6883AF}" type="pres">
      <dgm:prSet presAssocID="{FDD2B141-C76B-4D58-979B-2A0571B5EA57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AA5EE15-842A-4BCC-8997-085F0CB64FF4}" type="pres">
      <dgm:prSet presAssocID="{FDD2B141-C76B-4D58-979B-2A0571B5EA57}" presName="connTx" presStyleLbl="sibTrans2D1" presStyleIdx="3" presStyleCnt="5"/>
      <dgm:spPr/>
      <dgm:t>
        <a:bodyPr/>
        <a:lstStyle/>
        <a:p>
          <a:endParaRPr lang="ru-RU"/>
        </a:p>
      </dgm:t>
    </dgm:pt>
    <dgm:pt modelId="{AB941891-2769-49E8-B38A-B9C1E6908AB6}" type="pres">
      <dgm:prSet presAssocID="{3EE6A148-E213-4925-BEEA-3ABDA18567BF}" presName="composite" presStyleCnt="0"/>
      <dgm:spPr/>
    </dgm:pt>
    <dgm:pt modelId="{B7EA3384-FB84-42F1-BB9D-5CD895A89415}" type="pres">
      <dgm:prSet presAssocID="{3EE6A148-E213-4925-BEEA-3ABDA18567BF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E9244-64D3-461A-ACD7-D45CCABD4D37}" type="pres">
      <dgm:prSet presAssocID="{3EE6A148-E213-4925-BEEA-3ABDA18567BF}" presName="parSh" presStyleLbl="node1" presStyleIdx="4" presStyleCnt="6" custScaleX="179024" custLinFactY="63456" custLinFactNeighborX="8450" custLinFactNeighborY="100000"/>
      <dgm:spPr/>
      <dgm:t>
        <a:bodyPr/>
        <a:lstStyle/>
        <a:p>
          <a:endParaRPr lang="ru-RU"/>
        </a:p>
      </dgm:t>
    </dgm:pt>
    <dgm:pt modelId="{B980A32C-2B7D-4B10-87C7-B661AD318CF5}" type="pres">
      <dgm:prSet presAssocID="{3EE6A148-E213-4925-BEEA-3ABDA18567BF}" presName="desTx" presStyleLbl="fgAcc1" presStyleIdx="4" presStyleCnt="6" custScaleX="271051" custScaleY="73559" custLinFactNeighborX="-32846" custLinFactNeighborY="30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5964D-F8D6-4C5E-AE15-450284E35DA1}" type="pres">
      <dgm:prSet presAssocID="{39CCDA96-7D81-49C5-84CC-EDDE3B8E7FFC}" presName="sibTrans" presStyleLbl="sibTrans2D1" presStyleIdx="4" presStyleCnt="5"/>
      <dgm:spPr/>
      <dgm:t>
        <a:bodyPr/>
        <a:lstStyle/>
        <a:p>
          <a:endParaRPr lang="ru-RU"/>
        </a:p>
      </dgm:t>
    </dgm:pt>
    <dgm:pt modelId="{FB73AC21-593A-4BD5-86D9-F15D12C576AD}" type="pres">
      <dgm:prSet presAssocID="{39CCDA96-7D81-49C5-84CC-EDDE3B8E7FFC}" presName="connTx" presStyleLbl="sibTrans2D1" presStyleIdx="4" presStyleCnt="5"/>
      <dgm:spPr/>
      <dgm:t>
        <a:bodyPr/>
        <a:lstStyle/>
        <a:p>
          <a:endParaRPr lang="ru-RU"/>
        </a:p>
      </dgm:t>
    </dgm:pt>
    <dgm:pt modelId="{3486B2F9-336B-4A62-B942-836A6CEA1B40}" type="pres">
      <dgm:prSet presAssocID="{0DEE4E25-4371-4B77-9A21-0A2E848FF721}" presName="composite" presStyleCnt="0"/>
      <dgm:spPr/>
    </dgm:pt>
    <dgm:pt modelId="{14B743C0-8218-42E5-A34A-B823BB80E6F5}" type="pres">
      <dgm:prSet presAssocID="{0DEE4E25-4371-4B77-9A21-0A2E848FF721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61A34-1985-423A-A3ED-1FF323F2C34E}" type="pres">
      <dgm:prSet presAssocID="{0DEE4E25-4371-4B77-9A21-0A2E848FF721}" presName="parSh" presStyleLbl="node1" presStyleIdx="5" presStyleCnt="6" custScaleX="179024" custLinFactY="63456" custLinFactNeighborX="8450" custLinFactNeighborY="100000"/>
      <dgm:spPr/>
      <dgm:t>
        <a:bodyPr/>
        <a:lstStyle/>
        <a:p>
          <a:endParaRPr lang="ru-RU"/>
        </a:p>
      </dgm:t>
    </dgm:pt>
    <dgm:pt modelId="{F6367238-24D8-45F0-A368-23CE5FFFF82E}" type="pres">
      <dgm:prSet presAssocID="{0DEE4E25-4371-4B77-9A21-0A2E848FF721}" presName="desTx" presStyleLbl="fgAcc1" presStyleIdx="5" presStyleCnt="6" custScaleX="271051" custScaleY="74358" custLinFactNeighborX="-51081" custLinFactNeighborY="31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448D5D-03F8-484C-BBD6-E8AB82BEC7C3}" type="presOf" srcId="{F37456FE-54F5-4419-9E4C-B17870374FCD}" destId="{09DBB795-1164-4B48-9C35-EF5777991A99}" srcOrd="1" destOrd="0" presId="urn:microsoft.com/office/officeart/2005/8/layout/process3"/>
    <dgm:cxn modelId="{656AC774-5566-4E4C-AEDC-3D5DA20E94A2}" srcId="{B56F0BF7-3149-4549-BD15-3C54FF4B3062}" destId="{B8E6BF33-0619-456A-861C-63DD8CEF4400}" srcOrd="0" destOrd="0" parTransId="{CCA4ED3C-42A3-468B-99FB-71C6E269720D}" sibTransId="{07309A88-3913-46A8-858F-7974E5B3D118}"/>
    <dgm:cxn modelId="{EF7052A2-5BCA-4698-A728-3EF4B374BD82}" type="presOf" srcId="{55668407-B552-4B3B-90F0-3034097A4FE5}" destId="{D5CA43C8-E31C-4206-93B9-3562D6B6739B}" srcOrd="0" destOrd="0" presId="urn:microsoft.com/office/officeart/2005/8/layout/process3"/>
    <dgm:cxn modelId="{4EE3E2A4-2029-4761-B57F-B34183B9C677}" srcId="{0DEE4E25-4371-4B77-9A21-0A2E848FF721}" destId="{FFF27ACA-1250-4A5C-AB82-FE3BCE52234A}" srcOrd="0" destOrd="0" parTransId="{9A6AB3E7-CDB1-4F98-A229-E7AA5D882C43}" sibTransId="{5897CCC0-BBA9-4A77-B82B-0EF1D9539CBE}"/>
    <dgm:cxn modelId="{2CD0E88F-1C99-4480-84C1-A170E9EC9A30}" srcId="{B56F0BF7-3149-4549-BD15-3C54FF4B3062}" destId="{1CD688C9-8038-47E2-8A79-761CF9B8461B}" srcOrd="1" destOrd="0" parTransId="{8881A179-8DC9-4A06-A78B-4D8EAE34357F}" sibTransId="{420D8CDB-237A-4BCF-8C8B-AA46C6C0FE76}"/>
    <dgm:cxn modelId="{DBFD71C6-3D0D-4950-997D-97B2B6AFC3A4}" type="presOf" srcId="{F37456FE-54F5-4419-9E4C-B17870374FCD}" destId="{3E983CBC-6F6E-453C-9103-545D96B3FEFD}" srcOrd="0" destOrd="0" presId="urn:microsoft.com/office/officeart/2005/8/layout/process3"/>
    <dgm:cxn modelId="{68050DA9-01AD-4C72-9523-CAB018654AB8}" type="presOf" srcId="{DD877506-C56C-400D-9530-15D053AB7085}" destId="{6339C00D-BCC1-4BFF-A207-130DD8BCD556}" srcOrd="0" destOrd="0" presId="urn:microsoft.com/office/officeart/2005/8/layout/process3"/>
    <dgm:cxn modelId="{2196FC08-93CB-4524-A864-57382869630C}" srcId="{2BDB8D3C-0E36-44AE-84EC-BAD2B7F0940E}" destId="{55668407-B552-4B3B-90F0-3034097A4FE5}" srcOrd="3" destOrd="0" parTransId="{680DCD88-5CED-4E55-A5E0-9C58B3CA83E8}" sibTransId="{FDD2B141-C76B-4D58-979B-2A0571B5EA57}"/>
    <dgm:cxn modelId="{E12D0620-4A7C-4B0F-B072-5EF1BFF4FC05}" srcId="{3EE6A148-E213-4925-BEEA-3ABDA18567BF}" destId="{7ECD4220-022D-468B-8332-F326B10763F5}" srcOrd="1" destOrd="0" parTransId="{BEA8094F-79F2-49C4-94F7-E617A3B624F3}" sibTransId="{34BF501A-E6FE-4985-886D-8FD82C2950EB}"/>
    <dgm:cxn modelId="{03B5A24E-BE8E-4A88-97EE-591CEA2104E3}" type="presOf" srcId="{DF122324-D10E-4A85-8C22-89B55B578623}" destId="{CD98DCD6-EC14-4104-B700-BECFDF054EC6}" srcOrd="0" destOrd="0" presId="urn:microsoft.com/office/officeart/2005/8/layout/process3"/>
    <dgm:cxn modelId="{9D3EA642-36F1-4341-AE41-50A6B2FC942D}" type="presOf" srcId="{DAC7B736-6DA2-4D0A-A7C7-E03F9B6A77F0}" destId="{9FA9C329-F803-4943-8513-B7B1F9E2299A}" srcOrd="1" destOrd="0" presId="urn:microsoft.com/office/officeart/2005/8/layout/process3"/>
    <dgm:cxn modelId="{3124DF30-847C-4490-8CCB-BEF0B04F34CC}" type="presOf" srcId="{39CCDA96-7D81-49C5-84CC-EDDE3B8E7FFC}" destId="{FB73AC21-593A-4BD5-86D9-F15D12C576AD}" srcOrd="1" destOrd="0" presId="urn:microsoft.com/office/officeart/2005/8/layout/process3"/>
    <dgm:cxn modelId="{F88A7633-47E9-4D65-A4DE-F42BF97C1ACB}" type="presOf" srcId="{70C43985-D319-4215-BDA7-6F2F09D15C6D}" destId="{B980A32C-2B7D-4B10-87C7-B661AD318CF5}" srcOrd="0" destOrd="2" presId="urn:microsoft.com/office/officeart/2005/8/layout/process3"/>
    <dgm:cxn modelId="{FE83AE13-FF97-40B6-B59F-626A2B7D0635}" type="presOf" srcId="{D253A5D8-6906-4E58-8914-CA70B94A41BC}" destId="{7C3917AB-95F7-439B-A57B-0CD926676B30}" srcOrd="0" destOrd="1" presId="urn:microsoft.com/office/officeart/2005/8/layout/process3"/>
    <dgm:cxn modelId="{E029A333-2149-42C8-A5AC-6455EFE044E4}" type="presOf" srcId="{7ECD4220-022D-468B-8332-F326B10763F5}" destId="{B980A32C-2B7D-4B10-87C7-B661AD318CF5}" srcOrd="0" destOrd="1" presId="urn:microsoft.com/office/officeart/2005/8/layout/process3"/>
    <dgm:cxn modelId="{6CEF8BD3-C3A7-4DB5-B1FC-3C49D5884D4E}" type="presOf" srcId="{2BDB8D3C-0E36-44AE-84EC-BAD2B7F0940E}" destId="{D76A6E44-C81C-458A-B645-167A26F886C6}" srcOrd="0" destOrd="0" presId="urn:microsoft.com/office/officeart/2005/8/layout/process3"/>
    <dgm:cxn modelId="{B13B374C-5B47-4473-BA5D-C2125ECD3637}" type="presOf" srcId="{76DABC35-B5CE-4DB9-92A9-DDF1103B0689}" destId="{3A506A1A-FE70-46F0-B4A6-D0F1F3D1DB9E}" srcOrd="0" destOrd="0" presId="urn:microsoft.com/office/officeart/2005/8/layout/process3"/>
    <dgm:cxn modelId="{DC2DFAE8-FC3E-4E0B-A31A-7BF52FEE23DA}" type="presOf" srcId="{B56F0BF7-3149-4549-BD15-3C54FF4B3062}" destId="{185BD7EF-82E7-4719-A402-1BAB68A58126}" srcOrd="0" destOrd="0" presId="urn:microsoft.com/office/officeart/2005/8/layout/process3"/>
    <dgm:cxn modelId="{793D4FFF-DDD1-4800-9D41-1138466ED5C3}" srcId="{55668407-B552-4B3B-90F0-3034097A4FE5}" destId="{93C12797-F25A-4803-B724-18FE38C897F4}" srcOrd="0" destOrd="0" parTransId="{58A0C062-2762-4BA5-8682-FBEF6F30A00C}" sibTransId="{F81BDB8E-B119-420E-977B-A4D37B52F2FA}"/>
    <dgm:cxn modelId="{387F2215-ED85-49FC-99F6-5C2562C100A6}" type="presOf" srcId="{76DABC35-B5CE-4DB9-92A9-DDF1103B0689}" destId="{067BEA4D-8410-481A-A4BA-2A94CE71CF22}" srcOrd="1" destOrd="0" presId="urn:microsoft.com/office/officeart/2005/8/layout/process3"/>
    <dgm:cxn modelId="{DB0B9F00-2850-485B-84AB-DCC30364A40A}" srcId="{DAC7B736-6DA2-4D0A-A7C7-E03F9B6A77F0}" destId="{B105FAC8-ED24-4FE5-857F-2E9C215C2DF8}" srcOrd="0" destOrd="0" parTransId="{6ACAA7F3-8710-4F1C-AFD2-91AD3F75D242}" sibTransId="{E42D7094-16CE-46D2-AB17-354A267E710F}"/>
    <dgm:cxn modelId="{A954F172-CBDC-4FBB-B770-BA98B241BC7E}" type="presOf" srcId="{55668407-B552-4B3B-90F0-3034097A4FE5}" destId="{2AF5D282-B192-4305-AA42-66151494D5C7}" srcOrd="1" destOrd="0" presId="urn:microsoft.com/office/officeart/2005/8/layout/process3"/>
    <dgm:cxn modelId="{6F0FF891-F6F3-4A0A-A961-A64777B41D26}" type="presOf" srcId="{9CE09009-7C85-4B20-AE21-AD98D2795B92}" destId="{B980A32C-2B7D-4B10-87C7-B661AD318CF5}" srcOrd="0" destOrd="0" presId="urn:microsoft.com/office/officeart/2005/8/layout/process3"/>
    <dgm:cxn modelId="{2A05D471-3D2B-49CF-8FB6-17A5CB35BCBC}" type="presOf" srcId="{93C12797-F25A-4803-B724-18FE38C897F4}" destId="{CE8EBED2-2877-4F06-BAE4-660C4F0240F7}" srcOrd="0" destOrd="0" presId="urn:microsoft.com/office/officeart/2005/8/layout/process3"/>
    <dgm:cxn modelId="{17CF0FB5-ED9A-408B-BB9F-E9C6CD96D3BF}" srcId="{DD877506-C56C-400D-9530-15D053AB7085}" destId="{5DACA6F4-308B-4358-97FB-6174D0A1BDFD}" srcOrd="0" destOrd="0" parTransId="{5AFFB099-528F-48E9-92BB-5C1CBDC6FFE7}" sibTransId="{98319052-A6DE-453A-B47F-81D82881B3FF}"/>
    <dgm:cxn modelId="{D7820540-8E9B-43D4-8638-C9B7C895834D}" type="presOf" srcId="{97BA8736-604D-49FD-96B9-B294F05F318D}" destId="{4B60FB15-74BA-42F1-8CDA-316AAD6B601B}" srcOrd="0" destOrd="1" presId="urn:microsoft.com/office/officeart/2005/8/layout/process3"/>
    <dgm:cxn modelId="{4644CFC7-FFA4-4CBC-9A86-1FE9ADE13F18}" srcId="{2BDB8D3C-0E36-44AE-84EC-BAD2B7F0940E}" destId="{DD877506-C56C-400D-9530-15D053AB7085}" srcOrd="1" destOrd="0" parTransId="{A63AC63A-DC1C-458D-A87E-32DACE63823C}" sibTransId="{76DABC35-B5CE-4DB9-92A9-DDF1103B0689}"/>
    <dgm:cxn modelId="{DC14D7A5-2D28-4628-8AC2-7B3E49043373}" srcId="{2BDB8D3C-0E36-44AE-84EC-BAD2B7F0940E}" destId="{3EE6A148-E213-4925-BEEA-3ABDA18567BF}" srcOrd="4" destOrd="0" parTransId="{9ECF52F1-C336-4DBF-BC49-4E7679C2F401}" sibTransId="{39CCDA96-7D81-49C5-84CC-EDDE3B8E7FFC}"/>
    <dgm:cxn modelId="{9F808D30-ACD9-4D1D-9F76-8883F4B4DA0A}" srcId="{2BDB8D3C-0E36-44AE-84EC-BAD2B7F0940E}" destId="{B56F0BF7-3149-4549-BD15-3C54FF4B3062}" srcOrd="0" destOrd="0" parTransId="{321D0D4A-D57B-486B-828C-D4285A8E4FB4}" sibTransId="{DF122324-D10E-4A85-8C22-89B55B578623}"/>
    <dgm:cxn modelId="{E52F5742-3554-4119-8FF6-F7338CCE44FE}" type="presOf" srcId="{3EE6A148-E213-4925-BEEA-3ABDA18567BF}" destId="{B7EA3384-FB84-42F1-BB9D-5CD895A89415}" srcOrd="0" destOrd="0" presId="urn:microsoft.com/office/officeart/2005/8/layout/process3"/>
    <dgm:cxn modelId="{75D0FB8D-DDC7-4984-9B9B-9533BCCE32C2}" type="presOf" srcId="{FDD2B141-C76B-4D58-979B-2A0571B5EA57}" destId="{3B1DE208-676A-4E55-96CB-ED430B6883AF}" srcOrd="0" destOrd="0" presId="urn:microsoft.com/office/officeart/2005/8/layout/process3"/>
    <dgm:cxn modelId="{796437A5-85CD-4AA3-BD67-CEDA8AA7E668}" srcId="{DD877506-C56C-400D-9530-15D053AB7085}" destId="{97BA8736-604D-49FD-96B9-B294F05F318D}" srcOrd="1" destOrd="0" parTransId="{2D57D10A-4C0A-4949-BA5F-71DE4C60180C}" sibTransId="{31AF166A-865A-4BD6-8636-414250337DA6}"/>
    <dgm:cxn modelId="{EF74B27B-41C0-4E61-BADA-E674D6BFAFC6}" type="presOf" srcId="{57DC4008-8589-484B-8B54-C47E37A19C74}" destId="{4B60FB15-74BA-42F1-8CDA-316AAD6B601B}" srcOrd="0" destOrd="2" presId="urn:microsoft.com/office/officeart/2005/8/layout/process3"/>
    <dgm:cxn modelId="{1359C1EB-9062-45D9-AB92-10811825429A}" type="presOf" srcId="{B56F0BF7-3149-4549-BD15-3C54FF4B3062}" destId="{6C12A5D7-4A97-4C17-B32E-E36E265E478F}" srcOrd="1" destOrd="0" presId="urn:microsoft.com/office/officeart/2005/8/layout/process3"/>
    <dgm:cxn modelId="{8080697C-24AA-4AA3-8737-6F1252BC4E7F}" srcId="{55668407-B552-4B3B-90F0-3034097A4FE5}" destId="{1BA45EC6-6066-480A-8D4B-DE5C5FFABE9C}" srcOrd="1" destOrd="0" parTransId="{D878A81C-6DC5-4BFF-8B0C-C9D912A5D6C1}" sibTransId="{DEAE8082-A2E8-45FD-B0F7-CF92C1E4F8F7}"/>
    <dgm:cxn modelId="{139870FC-5306-442C-AF49-2CC7AC2EEA65}" type="presOf" srcId="{1CD688C9-8038-47E2-8A79-761CF9B8461B}" destId="{A8BA196B-D71B-4C93-A53E-4B3BB9B56C16}" srcOrd="0" destOrd="1" presId="urn:microsoft.com/office/officeart/2005/8/layout/process3"/>
    <dgm:cxn modelId="{2DBD1489-B710-4FC2-8404-E7F574A21A92}" srcId="{3EE6A148-E213-4925-BEEA-3ABDA18567BF}" destId="{70C43985-D319-4215-BDA7-6F2F09D15C6D}" srcOrd="2" destOrd="0" parTransId="{8A44C4D9-6839-45AD-A036-195BF5832373}" sibTransId="{D60BE58D-FCF3-4B7A-9948-3BF6412E958F}"/>
    <dgm:cxn modelId="{ABF134F9-4D08-4B83-97F5-E71E8DE2A31C}" srcId="{DD877506-C56C-400D-9530-15D053AB7085}" destId="{57DC4008-8589-484B-8B54-C47E37A19C74}" srcOrd="2" destOrd="0" parTransId="{539F4A6C-14DA-4BD2-AE36-666975D6860B}" sibTransId="{8EE98458-1768-4946-A163-EC9E292E212C}"/>
    <dgm:cxn modelId="{3ACF9FEB-93AA-4E86-AF80-B5F1F7854765}" type="presOf" srcId="{A1CF9A04-B0E1-43E8-8B3D-C52BBF50C9C1}" destId="{F6367238-24D8-45F0-A368-23CE5FFFF82E}" srcOrd="0" destOrd="1" presId="urn:microsoft.com/office/officeart/2005/8/layout/process3"/>
    <dgm:cxn modelId="{0AE3A594-BDDD-419F-906A-69B39E46A1E0}" srcId="{DAC7B736-6DA2-4D0A-A7C7-E03F9B6A77F0}" destId="{D253A5D8-6906-4E58-8914-CA70B94A41BC}" srcOrd="1" destOrd="0" parTransId="{C75C091D-6907-43A2-84FB-7912FC521A59}" sibTransId="{96E63271-50AF-4151-AFB8-5ACDB34BBD07}"/>
    <dgm:cxn modelId="{27273847-B0A8-4F42-9FA2-B8B4FC382519}" srcId="{2BDB8D3C-0E36-44AE-84EC-BAD2B7F0940E}" destId="{DAC7B736-6DA2-4D0A-A7C7-E03F9B6A77F0}" srcOrd="2" destOrd="0" parTransId="{2243EF75-9344-4C03-80F5-255E0ACD0716}" sibTransId="{F37456FE-54F5-4419-9E4C-B17870374FCD}"/>
    <dgm:cxn modelId="{0AA78D3D-3085-4B7D-ADAC-9A025F455726}" type="presOf" srcId="{FFF27ACA-1250-4A5C-AB82-FE3BCE52234A}" destId="{F6367238-24D8-45F0-A368-23CE5FFFF82E}" srcOrd="0" destOrd="0" presId="urn:microsoft.com/office/officeart/2005/8/layout/process3"/>
    <dgm:cxn modelId="{524A954B-A95C-4B9C-AAC1-C38DDE2548BC}" srcId="{2BDB8D3C-0E36-44AE-84EC-BAD2B7F0940E}" destId="{0DEE4E25-4371-4B77-9A21-0A2E848FF721}" srcOrd="5" destOrd="0" parTransId="{5324B94D-41F2-40D7-B021-7AC7CF6F2629}" sibTransId="{3A0DD43E-64A0-4F7B-90C1-56A24AF8EF91}"/>
    <dgm:cxn modelId="{49B854C8-0564-4878-BF76-178E69FCB222}" type="presOf" srcId="{DD877506-C56C-400D-9530-15D053AB7085}" destId="{6ECBEEC0-593A-4C78-BBA9-5E4BC9765975}" srcOrd="1" destOrd="0" presId="urn:microsoft.com/office/officeart/2005/8/layout/process3"/>
    <dgm:cxn modelId="{10C1CAEA-5B09-499A-A938-23E54FB490AF}" type="presOf" srcId="{3EE6A148-E213-4925-BEEA-3ABDA18567BF}" destId="{4CBE9244-64D3-461A-ACD7-D45CCABD4D37}" srcOrd="1" destOrd="0" presId="urn:microsoft.com/office/officeart/2005/8/layout/process3"/>
    <dgm:cxn modelId="{D5820B11-FBF1-4A20-AAA9-EDCB11652944}" type="presOf" srcId="{39CCDA96-7D81-49C5-84CC-EDDE3B8E7FFC}" destId="{58F5964D-F8D6-4C5E-AE15-450284E35DA1}" srcOrd="0" destOrd="0" presId="urn:microsoft.com/office/officeart/2005/8/layout/process3"/>
    <dgm:cxn modelId="{9FB2FECE-3EF6-4FC0-8C5C-E62610639E1D}" type="presOf" srcId="{FDD2B141-C76B-4D58-979B-2A0571B5EA57}" destId="{0AA5EE15-842A-4BCC-8997-085F0CB64FF4}" srcOrd="1" destOrd="0" presId="urn:microsoft.com/office/officeart/2005/8/layout/process3"/>
    <dgm:cxn modelId="{70E5800C-E8C4-4780-840F-214BC4357047}" type="presOf" srcId="{0DEE4E25-4371-4B77-9A21-0A2E848FF721}" destId="{14B743C0-8218-42E5-A34A-B823BB80E6F5}" srcOrd="0" destOrd="0" presId="urn:microsoft.com/office/officeart/2005/8/layout/process3"/>
    <dgm:cxn modelId="{6ECC1BE9-D68C-4707-B755-A618EF978FF4}" type="presOf" srcId="{DAC7B736-6DA2-4D0A-A7C7-E03F9B6A77F0}" destId="{D162E060-9278-4E3B-95AA-CAF57D522B59}" srcOrd="0" destOrd="0" presId="urn:microsoft.com/office/officeart/2005/8/layout/process3"/>
    <dgm:cxn modelId="{952FEA17-D28C-4B05-8149-B4F5BABEA007}" type="presOf" srcId="{1BA45EC6-6066-480A-8D4B-DE5C5FFABE9C}" destId="{CE8EBED2-2877-4F06-BAE4-660C4F0240F7}" srcOrd="0" destOrd="1" presId="urn:microsoft.com/office/officeart/2005/8/layout/process3"/>
    <dgm:cxn modelId="{3ED89BFC-19E3-47F3-B8A3-9642DE2FB151}" srcId="{0DEE4E25-4371-4B77-9A21-0A2E848FF721}" destId="{A1CF9A04-B0E1-43E8-8B3D-C52BBF50C9C1}" srcOrd="1" destOrd="0" parTransId="{A3348601-7861-4011-B058-FD2DE70822F4}" sibTransId="{4E37D013-B8B9-4FE0-B4FF-65EE315E051F}"/>
    <dgm:cxn modelId="{E25957FF-3956-40A6-BBAD-4A465FC78D85}" type="presOf" srcId="{B105FAC8-ED24-4FE5-857F-2E9C215C2DF8}" destId="{7C3917AB-95F7-439B-A57B-0CD926676B30}" srcOrd="0" destOrd="0" presId="urn:microsoft.com/office/officeart/2005/8/layout/process3"/>
    <dgm:cxn modelId="{5D2F46FA-F611-4DE8-8F3B-8891288834B3}" type="presOf" srcId="{DF122324-D10E-4A85-8C22-89B55B578623}" destId="{F3A1C3A6-BD00-49A5-B9FE-FD183BBCFB1C}" srcOrd="1" destOrd="0" presId="urn:microsoft.com/office/officeart/2005/8/layout/process3"/>
    <dgm:cxn modelId="{E67CB7E7-3AEE-4592-BED5-4C6381E019EE}" type="presOf" srcId="{B8E6BF33-0619-456A-861C-63DD8CEF4400}" destId="{A8BA196B-D71B-4C93-A53E-4B3BB9B56C16}" srcOrd="0" destOrd="0" presId="urn:microsoft.com/office/officeart/2005/8/layout/process3"/>
    <dgm:cxn modelId="{3FB4DDD2-9733-4C0F-9753-F26DA7D2C81D}" srcId="{3EE6A148-E213-4925-BEEA-3ABDA18567BF}" destId="{9CE09009-7C85-4B20-AE21-AD98D2795B92}" srcOrd="0" destOrd="0" parTransId="{85BADA4D-CB02-48BA-A15E-D5C1875E121A}" sibTransId="{900DFE85-7F29-4047-872B-4D0D63C61339}"/>
    <dgm:cxn modelId="{AE8D8E21-C44A-4DFF-90FA-633CBB5D56B4}" type="presOf" srcId="{5DACA6F4-308B-4358-97FB-6174D0A1BDFD}" destId="{4B60FB15-74BA-42F1-8CDA-316AAD6B601B}" srcOrd="0" destOrd="0" presId="urn:microsoft.com/office/officeart/2005/8/layout/process3"/>
    <dgm:cxn modelId="{FB4AB3FF-F6E6-49BA-B243-BE35846724DC}" type="presOf" srcId="{0DEE4E25-4371-4B77-9A21-0A2E848FF721}" destId="{E4C61A34-1985-423A-A3ED-1FF323F2C34E}" srcOrd="1" destOrd="0" presId="urn:microsoft.com/office/officeart/2005/8/layout/process3"/>
    <dgm:cxn modelId="{9D6469A7-B8E9-4EFC-97CB-24AB3CDFFC58}" type="presParOf" srcId="{D76A6E44-C81C-458A-B645-167A26F886C6}" destId="{22400E16-F088-4ED5-98CF-FA8D463ED465}" srcOrd="0" destOrd="0" presId="urn:microsoft.com/office/officeart/2005/8/layout/process3"/>
    <dgm:cxn modelId="{6CE11C09-5E7B-493F-8E42-09656C6A64EF}" type="presParOf" srcId="{22400E16-F088-4ED5-98CF-FA8D463ED465}" destId="{185BD7EF-82E7-4719-A402-1BAB68A58126}" srcOrd="0" destOrd="0" presId="urn:microsoft.com/office/officeart/2005/8/layout/process3"/>
    <dgm:cxn modelId="{70B87DF4-540B-4B79-A0EE-3CD303FEF79C}" type="presParOf" srcId="{22400E16-F088-4ED5-98CF-FA8D463ED465}" destId="{6C12A5D7-4A97-4C17-B32E-E36E265E478F}" srcOrd="1" destOrd="0" presId="urn:microsoft.com/office/officeart/2005/8/layout/process3"/>
    <dgm:cxn modelId="{E1F4926E-84E1-461A-B1C7-D2DDDAFA240B}" type="presParOf" srcId="{22400E16-F088-4ED5-98CF-FA8D463ED465}" destId="{A8BA196B-D71B-4C93-A53E-4B3BB9B56C16}" srcOrd="2" destOrd="0" presId="urn:microsoft.com/office/officeart/2005/8/layout/process3"/>
    <dgm:cxn modelId="{FC720021-3ACC-4E61-B2FF-95911520B320}" type="presParOf" srcId="{D76A6E44-C81C-458A-B645-167A26F886C6}" destId="{CD98DCD6-EC14-4104-B700-BECFDF054EC6}" srcOrd="1" destOrd="0" presId="urn:microsoft.com/office/officeart/2005/8/layout/process3"/>
    <dgm:cxn modelId="{1D7BBB97-D8D7-4927-BF9D-F3DF562AE31C}" type="presParOf" srcId="{CD98DCD6-EC14-4104-B700-BECFDF054EC6}" destId="{F3A1C3A6-BD00-49A5-B9FE-FD183BBCFB1C}" srcOrd="0" destOrd="0" presId="urn:microsoft.com/office/officeart/2005/8/layout/process3"/>
    <dgm:cxn modelId="{850C7903-EF72-4CDB-9FA8-F714CCBDAB51}" type="presParOf" srcId="{D76A6E44-C81C-458A-B645-167A26F886C6}" destId="{38EDAF00-F1C6-47D4-A690-B27985B7391F}" srcOrd="2" destOrd="0" presId="urn:microsoft.com/office/officeart/2005/8/layout/process3"/>
    <dgm:cxn modelId="{DE36E84D-04FC-4750-8AF9-447A3C41671A}" type="presParOf" srcId="{38EDAF00-F1C6-47D4-A690-B27985B7391F}" destId="{6339C00D-BCC1-4BFF-A207-130DD8BCD556}" srcOrd="0" destOrd="0" presId="urn:microsoft.com/office/officeart/2005/8/layout/process3"/>
    <dgm:cxn modelId="{89368B12-3797-4EC9-B610-9B67099DBC47}" type="presParOf" srcId="{38EDAF00-F1C6-47D4-A690-B27985B7391F}" destId="{6ECBEEC0-593A-4C78-BBA9-5E4BC9765975}" srcOrd="1" destOrd="0" presId="urn:microsoft.com/office/officeart/2005/8/layout/process3"/>
    <dgm:cxn modelId="{35E57D54-6F5F-45C7-9C2B-ED35EC7DD4E2}" type="presParOf" srcId="{38EDAF00-F1C6-47D4-A690-B27985B7391F}" destId="{4B60FB15-74BA-42F1-8CDA-316AAD6B601B}" srcOrd="2" destOrd="0" presId="urn:microsoft.com/office/officeart/2005/8/layout/process3"/>
    <dgm:cxn modelId="{1279ACE0-9706-4DDE-8DDE-29043EEC19D0}" type="presParOf" srcId="{D76A6E44-C81C-458A-B645-167A26F886C6}" destId="{3A506A1A-FE70-46F0-B4A6-D0F1F3D1DB9E}" srcOrd="3" destOrd="0" presId="urn:microsoft.com/office/officeart/2005/8/layout/process3"/>
    <dgm:cxn modelId="{4DD0E393-A55B-4CDB-B3E4-0F1BE99A6594}" type="presParOf" srcId="{3A506A1A-FE70-46F0-B4A6-D0F1F3D1DB9E}" destId="{067BEA4D-8410-481A-A4BA-2A94CE71CF22}" srcOrd="0" destOrd="0" presId="urn:microsoft.com/office/officeart/2005/8/layout/process3"/>
    <dgm:cxn modelId="{8E4600BD-D17E-46FA-A3D7-9ACF8BECBD0A}" type="presParOf" srcId="{D76A6E44-C81C-458A-B645-167A26F886C6}" destId="{B3F7072B-51D6-49F5-874F-D2DCA4B42C40}" srcOrd="4" destOrd="0" presId="urn:microsoft.com/office/officeart/2005/8/layout/process3"/>
    <dgm:cxn modelId="{7E53F562-A241-470C-B0A1-05E0DB958B44}" type="presParOf" srcId="{B3F7072B-51D6-49F5-874F-D2DCA4B42C40}" destId="{D162E060-9278-4E3B-95AA-CAF57D522B59}" srcOrd="0" destOrd="0" presId="urn:microsoft.com/office/officeart/2005/8/layout/process3"/>
    <dgm:cxn modelId="{253A6E69-AAE3-4D71-912F-63EB96BE231A}" type="presParOf" srcId="{B3F7072B-51D6-49F5-874F-D2DCA4B42C40}" destId="{9FA9C329-F803-4943-8513-B7B1F9E2299A}" srcOrd="1" destOrd="0" presId="urn:microsoft.com/office/officeart/2005/8/layout/process3"/>
    <dgm:cxn modelId="{E242449D-69AA-4E24-9C78-ED86AFF8A547}" type="presParOf" srcId="{B3F7072B-51D6-49F5-874F-D2DCA4B42C40}" destId="{7C3917AB-95F7-439B-A57B-0CD926676B30}" srcOrd="2" destOrd="0" presId="urn:microsoft.com/office/officeart/2005/8/layout/process3"/>
    <dgm:cxn modelId="{21AFCB1A-ECDE-4753-95B9-2285B15AE5D3}" type="presParOf" srcId="{D76A6E44-C81C-458A-B645-167A26F886C6}" destId="{3E983CBC-6F6E-453C-9103-545D96B3FEFD}" srcOrd="5" destOrd="0" presId="urn:microsoft.com/office/officeart/2005/8/layout/process3"/>
    <dgm:cxn modelId="{FE53044D-4362-477C-89EE-85EC07D31C03}" type="presParOf" srcId="{3E983CBC-6F6E-453C-9103-545D96B3FEFD}" destId="{09DBB795-1164-4B48-9C35-EF5777991A99}" srcOrd="0" destOrd="0" presId="urn:microsoft.com/office/officeart/2005/8/layout/process3"/>
    <dgm:cxn modelId="{705025A1-2C4E-49B3-8DE7-C442193CBF71}" type="presParOf" srcId="{D76A6E44-C81C-458A-B645-167A26F886C6}" destId="{CFA4BD3A-6A37-4CC5-A827-7DC6845C4B98}" srcOrd="6" destOrd="0" presId="urn:microsoft.com/office/officeart/2005/8/layout/process3"/>
    <dgm:cxn modelId="{74E477E4-3BEA-4450-A690-0E72E6062A54}" type="presParOf" srcId="{CFA4BD3A-6A37-4CC5-A827-7DC6845C4B98}" destId="{D5CA43C8-E31C-4206-93B9-3562D6B6739B}" srcOrd="0" destOrd="0" presId="urn:microsoft.com/office/officeart/2005/8/layout/process3"/>
    <dgm:cxn modelId="{EA92C5D1-14A8-4AFE-A98F-98A01C905E0B}" type="presParOf" srcId="{CFA4BD3A-6A37-4CC5-A827-7DC6845C4B98}" destId="{2AF5D282-B192-4305-AA42-66151494D5C7}" srcOrd="1" destOrd="0" presId="urn:microsoft.com/office/officeart/2005/8/layout/process3"/>
    <dgm:cxn modelId="{33F9DAE7-B7F5-4643-9DB4-E282E028C570}" type="presParOf" srcId="{CFA4BD3A-6A37-4CC5-A827-7DC6845C4B98}" destId="{CE8EBED2-2877-4F06-BAE4-660C4F0240F7}" srcOrd="2" destOrd="0" presId="urn:microsoft.com/office/officeart/2005/8/layout/process3"/>
    <dgm:cxn modelId="{141B21E5-61F6-4600-8020-CFBAEA7711DE}" type="presParOf" srcId="{D76A6E44-C81C-458A-B645-167A26F886C6}" destId="{3B1DE208-676A-4E55-96CB-ED430B6883AF}" srcOrd="7" destOrd="0" presId="urn:microsoft.com/office/officeart/2005/8/layout/process3"/>
    <dgm:cxn modelId="{319EE5DB-517F-4B6C-9950-C3781867E027}" type="presParOf" srcId="{3B1DE208-676A-4E55-96CB-ED430B6883AF}" destId="{0AA5EE15-842A-4BCC-8997-085F0CB64FF4}" srcOrd="0" destOrd="0" presId="urn:microsoft.com/office/officeart/2005/8/layout/process3"/>
    <dgm:cxn modelId="{C1E46E4E-A719-4CAC-9B15-EC9977EF24CA}" type="presParOf" srcId="{D76A6E44-C81C-458A-B645-167A26F886C6}" destId="{AB941891-2769-49E8-B38A-B9C1E6908AB6}" srcOrd="8" destOrd="0" presId="urn:microsoft.com/office/officeart/2005/8/layout/process3"/>
    <dgm:cxn modelId="{4115BDEE-DB61-4CD1-A073-79CC4EB41FF6}" type="presParOf" srcId="{AB941891-2769-49E8-B38A-B9C1E6908AB6}" destId="{B7EA3384-FB84-42F1-BB9D-5CD895A89415}" srcOrd="0" destOrd="0" presId="urn:microsoft.com/office/officeart/2005/8/layout/process3"/>
    <dgm:cxn modelId="{B69EA2F2-8640-4343-84EF-CE851413A89E}" type="presParOf" srcId="{AB941891-2769-49E8-B38A-B9C1E6908AB6}" destId="{4CBE9244-64D3-461A-ACD7-D45CCABD4D37}" srcOrd="1" destOrd="0" presId="urn:microsoft.com/office/officeart/2005/8/layout/process3"/>
    <dgm:cxn modelId="{2BDC3B67-6800-48D6-9A83-7B3798468E04}" type="presParOf" srcId="{AB941891-2769-49E8-B38A-B9C1E6908AB6}" destId="{B980A32C-2B7D-4B10-87C7-B661AD318CF5}" srcOrd="2" destOrd="0" presId="urn:microsoft.com/office/officeart/2005/8/layout/process3"/>
    <dgm:cxn modelId="{7EEA5BEE-D826-4833-8FA1-904B51456C43}" type="presParOf" srcId="{D76A6E44-C81C-458A-B645-167A26F886C6}" destId="{58F5964D-F8D6-4C5E-AE15-450284E35DA1}" srcOrd="9" destOrd="0" presId="urn:microsoft.com/office/officeart/2005/8/layout/process3"/>
    <dgm:cxn modelId="{3999393E-B4B6-41E5-AB2A-48ED751BC766}" type="presParOf" srcId="{58F5964D-F8D6-4C5E-AE15-450284E35DA1}" destId="{FB73AC21-593A-4BD5-86D9-F15D12C576AD}" srcOrd="0" destOrd="0" presId="urn:microsoft.com/office/officeart/2005/8/layout/process3"/>
    <dgm:cxn modelId="{3D4475B0-2977-44E8-B32A-BA46422CFB85}" type="presParOf" srcId="{D76A6E44-C81C-458A-B645-167A26F886C6}" destId="{3486B2F9-336B-4A62-B942-836A6CEA1B40}" srcOrd="10" destOrd="0" presId="urn:microsoft.com/office/officeart/2005/8/layout/process3"/>
    <dgm:cxn modelId="{20D7CDB8-34AF-44BE-916D-AA2625A05A4D}" type="presParOf" srcId="{3486B2F9-336B-4A62-B942-836A6CEA1B40}" destId="{14B743C0-8218-42E5-A34A-B823BB80E6F5}" srcOrd="0" destOrd="0" presId="urn:microsoft.com/office/officeart/2005/8/layout/process3"/>
    <dgm:cxn modelId="{0A51DF40-9CA2-4587-90F2-7B602CDCCE12}" type="presParOf" srcId="{3486B2F9-336B-4A62-B942-836A6CEA1B40}" destId="{E4C61A34-1985-423A-A3ED-1FF323F2C34E}" srcOrd="1" destOrd="0" presId="urn:microsoft.com/office/officeart/2005/8/layout/process3"/>
    <dgm:cxn modelId="{C0C2CFF9-0999-45E2-95DF-7AED97E2C533}" type="presParOf" srcId="{3486B2F9-336B-4A62-B942-836A6CEA1B40}" destId="{F6367238-24D8-45F0-A368-23CE5FFFF82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5E4052-DCE2-4ADD-9E3F-6B0B57A5EDD6}" type="doc">
      <dgm:prSet loTypeId="urn:microsoft.com/office/officeart/2005/8/layout/pyramid2" loCatId="pyramid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8238E35-FB65-477A-B106-86040F79D072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 выявлено</a:t>
          </a:r>
          <a:endParaRPr lang="ru-RU" sz="1400" b="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6B9765F-CCAC-4D12-A8E3-1BE1F76FFF2D}" type="parTrans" cxnId="{8F2F9B55-228E-4FBF-A0CD-21C3DDE0A115}">
      <dgm:prSet/>
      <dgm:spPr/>
      <dgm:t>
        <a:bodyPr/>
        <a:lstStyle/>
        <a:p>
          <a:endParaRPr lang="ru-RU"/>
        </a:p>
      </dgm:t>
    </dgm:pt>
    <dgm:pt modelId="{91433FE4-D0E8-41D2-B468-9CB72C17AE4A}" type="sibTrans" cxnId="{8F2F9B55-228E-4FBF-A0CD-21C3DDE0A115}">
      <dgm:prSet/>
      <dgm:spPr/>
      <dgm:t>
        <a:bodyPr/>
        <a:lstStyle/>
        <a:p>
          <a:endParaRPr lang="ru-RU"/>
        </a:p>
      </dgm:t>
    </dgm:pt>
    <dgm:pt modelId="{59320EA4-2C27-4BC3-8089-64A5E8E390B9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 выявлено</a:t>
          </a:r>
          <a:endParaRPr lang="ru-RU" sz="1400" b="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162A23-88D1-4251-9107-C0D5A76E4D11}" type="parTrans" cxnId="{93BEC589-4710-4D5E-B3F3-58721B0C3092}">
      <dgm:prSet/>
      <dgm:spPr/>
      <dgm:t>
        <a:bodyPr/>
        <a:lstStyle/>
        <a:p>
          <a:endParaRPr lang="ru-RU"/>
        </a:p>
      </dgm:t>
    </dgm:pt>
    <dgm:pt modelId="{0F76426F-5876-4128-A1C9-E6F4FFA9894D}" type="sibTrans" cxnId="{93BEC589-4710-4D5E-B3F3-58721B0C3092}">
      <dgm:prSet/>
      <dgm:spPr/>
      <dgm:t>
        <a:bodyPr/>
        <a:lstStyle/>
        <a:p>
          <a:endParaRPr lang="ru-RU"/>
        </a:p>
      </dgm:t>
    </dgm:pt>
    <dgm:pt modelId="{B527DC1F-53C6-4B95-80AA-B8A8CCFA1313}">
      <dgm:prSet phldrT="[Текст]" custT="1"/>
      <dgm:spPr/>
      <dgm:t>
        <a:bodyPr/>
        <a:lstStyle/>
        <a:p>
          <a:pPr algn="just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ru-RU" sz="14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just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  Временные затраты по подготовке и проведению родительских собраний, консультаций.</a:t>
          </a:r>
        </a:p>
        <a:p>
          <a:pPr algn="just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Временные затраты при ведении ведомости, табеля, заполнений квитанций об оплате</a:t>
          </a:r>
        </a:p>
        <a:p>
          <a:pPr algn="just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ru-RU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  Затраты на расходные материалы (бумага, краска для принтера)</a:t>
          </a:r>
        </a:p>
        <a:p>
          <a:pPr algn="just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ru-RU" sz="14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957A7BD-F557-4DD7-B9E7-3F0CBE3F0695}" type="parTrans" cxnId="{C2C597CA-B919-4726-A767-A6C9BDB4CBBD}">
      <dgm:prSet/>
      <dgm:spPr/>
      <dgm:t>
        <a:bodyPr/>
        <a:lstStyle/>
        <a:p>
          <a:endParaRPr lang="ru-RU"/>
        </a:p>
      </dgm:t>
    </dgm:pt>
    <dgm:pt modelId="{CE1F448A-410D-4C3B-A488-887BA2064898}" type="sibTrans" cxnId="{C2C597CA-B919-4726-A767-A6C9BDB4CBBD}">
      <dgm:prSet/>
      <dgm:spPr/>
      <dgm:t>
        <a:bodyPr/>
        <a:lstStyle/>
        <a:p>
          <a:endParaRPr lang="ru-RU"/>
        </a:p>
      </dgm:t>
    </dgm:pt>
    <dgm:pt modelId="{A80F646D-A8C6-4E63-A353-927887E6C872}" type="pres">
      <dgm:prSet presAssocID="{5F5E4052-DCE2-4ADD-9E3F-6B0B57A5EDD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E57E39F-BADE-4ACB-9F3C-E18F1A7CA45A}" type="pres">
      <dgm:prSet presAssocID="{5F5E4052-DCE2-4ADD-9E3F-6B0B57A5EDD6}" presName="pyramid" presStyleLbl="node1" presStyleIdx="0" presStyleCnt="1" custLinFactNeighborX="14106" custLinFactNeighborY="-317"/>
      <dgm:spPr>
        <a:solidFill>
          <a:schemeClr val="bg1">
            <a:alpha val="0"/>
          </a:schemeClr>
        </a:solidFill>
        <a:effectLst/>
        <a:scene3d>
          <a:camera prst="orthographicFront"/>
          <a:lightRig rig="chilly" dir="t"/>
        </a:scene3d>
        <a:sp3d prstMaterial="translucentPowder"/>
      </dgm:spPr>
    </dgm:pt>
    <dgm:pt modelId="{91F7DC91-E5B4-4297-94D3-F315014CAEE9}" type="pres">
      <dgm:prSet presAssocID="{5F5E4052-DCE2-4ADD-9E3F-6B0B57A5EDD6}" presName="theList" presStyleCnt="0"/>
      <dgm:spPr/>
    </dgm:pt>
    <dgm:pt modelId="{9621F9C6-C0E1-4CD0-A6FC-A9EA456B6CC2}" type="pres">
      <dgm:prSet presAssocID="{28238E35-FB65-477A-B106-86040F79D072}" presName="aNode" presStyleLbl="fgAcc1" presStyleIdx="0" presStyleCnt="3" custScaleX="115349" custLinFactY="-18930" custLinFactNeighborX="3171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B3551-0002-4BB5-A65A-E86BCA1FE7FF}" type="pres">
      <dgm:prSet presAssocID="{28238E35-FB65-477A-B106-86040F79D072}" presName="aSpace" presStyleCnt="0"/>
      <dgm:spPr/>
    </dgm:pt>
    <dgm:pt modelId="{635C5364-0583-4BBD-82C6-E3F371635EB7}" type="pres">
      <dgm:prSet presAssocID="{59320EA4-2C27-4BC3-8089-64A5E8E390B9}" presName="aNode" presStyleLbl="fgAcc1" presStyleIdx="1" presStyleCnt="3" custScaleX="111147" custLinFactNeighborX="31455" custLinFactNeighborY="-30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7BCD7-D161-4915-948A-4DB1BFF159F3}" type="pres">
      <dgm:prSet presAssocID="{59320EA4-2C27-4BC3-8089-64A5E8E390B9}" presName="aSpace" presStyleCnt="0"/>
      <dgm:spPr/>
    </dgm:pt>
    <dgm:pt modelId="{BF3B5391-D27E-4888-AD01-EB5D9A335F30}" type="pres">
      <dgm:prSet presAssocID="{B527DC1F-53C6-4B95-80AA-B8A8CCFA1313}" presName="aNode" presStyleLbl="fgAcc1" presStyleIdx="2" presStyleCnt="3" custScaleX="111147" custScaleY="142992" custLinFactY="27278" custLinFactNeighborX="3171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66A86-183D-4AD2-9527-42973D8E36A3}" type="pres">
      <dgm:prSet presAssocID="{B527DC1F-53C6-4B95-80AA-B8A8CCFA1313}" presName="aSpace" presStyleCnt="0"/>
      <dgm:spPr/>
    </dgm:pt>
  </dgm:ptLst>
  <dgm:cxnLst>
    <dgm:cxn modelId="{D3FBA39E-6CD4-48E9-9741-D78D6A55FB8C}" type="presOf" srcId="{59320EA4-2C27-4BC3-8089-64A5E8E390B9}" destId="{635C5364-0583-4BBD-82C6-E3F371635EB7}" srcOrd="0" destOrd="0" presId="urn:microsoft.com/office/officeart/2005/8/layout/pyramid2"/>
    <dgm:cxn modelId="{8F2F9B55-228E-4FBF-A0CD-21C3DDE0A115}" srcId="{5F5E4052-DCE2-4ADD-9E3F-6B0B57A5EDD6}" destId="{28238E35-FB65-477A-B106-86040F79D072}" srcOrd="0" destOrd="0" parTransId="{96B9765F-CCAC-4D12-A8E3-1BE1F76FFF2D}" sibTransId="{91433FE4-D0E8-41D2-B468-9CB72C17AE4A}"/>
    <dgm:cxn modelId="{C2C597CA-B919-4726-A767-A6C9BDB4CBBD}" srcId="{5F5E4052-DCE2-4ADD-9E3F-6B0B57A5EDD6}" destId="{B527DC1F-53C6-4B95-80AA-B8A8CCFA1313}" srcOrd="2" destOrd="0" parTransId="{A957A7BD-F557-4DD7-B9E7-3F0CBE3F0695}" sibTransId="{CE1F448A-410D-4C3B-A488-887BA2064898}"/>
    <dgm:cxn modelId="{65CCCFBB-6029-45D5-9313-F3A6581798E3}" type="presOf" srcId="{5F5E4052-DCE2-4ADD-9E3F-6B0B57A5EDD6}" destId="{A80F646D-A8C6-4E63-A353-927887E6C872}" srcOrd="0" destOrd="0" presId="urn:microsoft.com/office/officeart/2005/8/layout/pyramid2"/>
    <dgm:cxn modelId="{93BEC589-4710-4D5E-B3F3-58721B0C3092}" srcId="{5F5E4052-DCE2-4ADD-9E3F-6B0B57A5EDD6}" destId="{59320EA4-2C27-4BC3-8089-64A5E8E390B9}" srcOrd="1" destOrd="0" parTransId="{E0162A23-88D1-4251-9107-C0D5A76E4D11}" sibTransId="{0F76426F-5876-4128-A1C9-E6F4FFA9894D}"/>
    <dgm:cxn modelId="{5BC6BB9F-2454-4448-B257-E76659E75AAE}" type="presOf" srcId="{28238E35-FB65-477A-B106-86040F79D072}" destId="{9621F9C6-C0E1-4CD0-A6FC-A9EA456B6CC2}" srcOrd="0" destOrd="0" presId="urn:microsoft.com/office/officeart/2005/8/layout/pyramid2"/>
    <dgm:cxn modelId="{F47036AB-AFDF-4EA4-B199-803AEF8DE108}" type="presOf" srcId="{B527DC1F-53C6-4B95-80AA-B8A8CCFA1313}" destId="{BF3B5391-D27E-4888-AD01-EB5D9A335F30}" srcOrd="0" destOrd="0" presId="urn:microsoft.com/office/officeart/2005/8/layout/pyramid2"/>
    <dgm:cxn modelId="{4BE38C4D-42F7-4A22-9B47-D6FBCBC2D7C9}" type="presParOf" srcId="{A80F646D-A8C6-4E63-A353-927887E6C872}" destId="{BE57E39F-BADE-4ACB-9F3C-E18F1A7CA45A}" srcOrd="0" destOrd="0" presId="urn:microsoft.com/office/officeart/2005/8/layout/pyramid2"/>
    <dgm:cxn modelId="{417B5CBE-D734-4BC6-839D-E44528EAA651}" type="presParOf" srcId="{A80F646D-A8C6-4E63-A353-927887E6C872}" destId="{91F7DC91-E5B4-4297-94D3-F315014CAEE9}" srcOrd="1" destOrd="0" presId="urn:microsoft.com/office/officeart/2005/8/layout/pyramid2"/>
    <dgm:cxn modelId="{BE3101A1-DC6E-4FDC-9F14-7630C7E6A003}" type="presParOf" srcId="{91F7DC91-E5B4-4297-94D3-F315014CAEE9}" destId="{9621F9C6-C0E1-4CD0-A6FC-A9EA456B6CC2}" srcOrd="0" destOrd="0" presId="urn:microsoft.com/office/officeart/2005/8/layout/pyramid2"/>
    <dgm:cxn modelId="{6F73DAE5-5ECE-4144-958E-0715CB132306}" type="presParOf" srcId="{91F7DC91-E5B4-4297-94D3-F315014CAEE9}" destId="{C0AB3551-0002-4BB5-A65A-E86BCA1FE7FF}" srcOrd="1" destOrd="0" presId="urn:microsoft.com/office/officeart/2005/8/layout/pyramid2"/>
    <dgm:cxn modelId="{57798C0A-EF6A-47E7-B7E9-773BF07218E4}" type="presParOf" srcId="{91F7DC91-E5B4-4297-94D3-F315014CAEE9}" destId="{635C5364-0583-4BBD-82C6-E3F371635EB7}" srcOrd="2" destOrd="0" presId="urn:microsoft.com/office/officeart/2005/8/layout/pyramid2"/>
    <dgm:cxn modelId="{49DC5149-2F68-4582-8959-62078D330596}" type="presParOf" srcId="{91F7DC91-E5B4-4297-94D3-F315014CAEE9}" destId="{FFF7BCD7-D161-4915-948A-4DB1BFF159F3}" srcOrd="3" destOrd="0" presId="urn:microsoft.com/office/officeart/2005/8/layout/pyramid2"/>
    <dgm:cxn modelId="{00DFDE33-F74B-4833-8FD8-28D41F8A1962}" type="presParOf" srcId="{91F7DC91-E5B4-4297-94D3-F315014CAEE9}" destId="{BF3B5391-D27E-4888-AD01-EB5D9A335F30}" srcOrd="4" destOrd="0" presId="urn:microsoft.com/office/officeart/2005/8/layout/pyramid2"/>
    <dgm:cxn modelId="{1F047F56-146C-48B9-B47A-573BE040C112}" type="presParOf" srcId="{91F7DC91-E5B4-4297-94D3-F315014CAEE9}" destId="{BDF66A86-183D-4AD2-9527-42973D8E36A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12A5D7-4A97-4C17-B32E-E36E265E478F}">
      <dsp:nvSpPr>
        <dsp:cNvPr id="0" name=""/>
        <dsp:cNvSpPr/>
      </dsp:nvSpPr>
      <dsp:spPr>
        <a:xfrm>
          <a:off x="211724" y="1949682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1</a:t>
          </a:r>
          <a:endParaRPr lang="ru-RU" sz="16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1724" y="1949682"/>
        <a:ext cx="873717" cy="195218"/>
      </dsp:txXfrm>
    </dsp:sp>
    <dsp:sp modelId="{A8BA196B-D71B-4C93-A53E-4B3BB9B56C16}">
      <dsp:nvSpPr>
        <dsp:cNvPr id="0" name=""/>
        <dsp:cNvSpPr/>
      </dsp:nvSpPr>
      <dsp:spPr>
        <a:xfrm>
          <a:off x="239686" y="2732600"/>
          <a:ext cx="1322851" cy="1870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Программы доп. образования и расписания представлены на бумажных носителях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9686" y="2732600"/>
        <a:ext cx="1322851" cy="1870656"/>
      </dsp:txXfrm>
    </dsp:sp>
    <dsp:sp modelId="{CD98DCD6-EC14-4104-B700-BECFDF054EC6}">
      <dsp:nvSpPr>
        <dsp:cNvPr id="0" name=""/>
        <dsp:cNvSpPr/>
      </dsp:nvSpPr>
      <dsp:spPr>
        <a:xfrm rot="21463024">
          <a:off x="1217420" y="2005352"/>
          <a:ext cx="320786" cy="1215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 rot="21463024">
        <a:off x="1217420" y="2005352"/>
        <a:ext cx="320786" cy="121509"/>
      </dsp:txXfrm>
    </dsp:sp>
    <dsp:sp modelId="{6ECBEEC0-593A-4C78-BBA9-5E4BC9765975}">
      <dsp:nvSpPr>
        <dsp:cNvPr id="0" name=""/>
        <dsp:cNvSpPr/>
      </dsp:nvSpPr>
      <dsp:spPr>
        <a:xfrm>
          <a:off x="1690665" y="1933922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3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2</a:t>
          </a:r>
          <a:endParaRPr lang="ru-RU" sz="16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90665" y="1933922"/>
        <a:ext cx="873717" cy="195218"/>
      </dsp:txXfrm>
    </dsp:sp>
    <dsp:sp modelId="{4B60FB15-74BA-42F1-8CDA-316AAD6B601B}">
      <dsp:nvSpPr>
        <dsp:cNvPr id="0" name=""/>
        <dsp:cNvSpPr/>
      </dsp:nvSpPr>
      <dsp:spPr>
        <a:xfrm>
          <a:off x="1647894" y="2715734"/>
          <a:ext cx="1322851" cy="189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Презентации Программ на родительских собраний по возрастным группам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7894" y="2715734"/>
        <a:ext cx="1322851" cy="1894055"/>
      </dsp:txXfrm>
    </dsp:sp>
    <dsp:sp modelId="{3A506A1A-FE70-46F0-B4A6-D0F1F3D1DB9E}">
      <dsp:nvSpPr>
        <dsp:cNvPr id="0" name=""/>
        <dsp:cNvSpPr/>
      </dsp:nvSpPr>
      <dsp:spPr>
        <a:xfrm rot="22274" flipV="1">
          <a:off x="2695539" y="1980411"/>
          <a:ext cx="327712" cy="1545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3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 rot="22274" flipV="1">
        <a:off x="2695539" y="1980411"/>
        <a:ext cx="327712" cy="154503"/>
      </dsp:txXfrm>
    </dsp:sp>
    <dsp:sp modelId="{9FA9C329-F803-4943-8513-B7B1F9E2299A}">
      <dsp:nvSpPr>
        <dsp:cNvPr id="0" name=""/>
        <dsp:cNvSpPr/>
      </dsp:nvSpPr>
      <dsp:spPr>
        <a:xfrm>
          <a:off x="3182695" y="1924254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3</a:t>
          </a:r>
        </a:p>
      </dsp:txBody>
      <dsp:txXfrm>
        <a:off x="3182695" y="1924254"/>
        <a:ext cx="873717" cy="195218"/>
      </dsp:txXfrm>
    </dsp:sp>
    <dsp:sp modelId="{7C3917AB-95F7-439B-A57B-0CD926676B30}">
      <dsp:nvSpPr>
        <dsp:cNvPr id="0" name=""/>
        <dsp:cNvSpPr/>
      </dsp:nvSpPr>
      <dsp:spPr>
        <a:xfrm>
          <a:off x="3080349" y="2774948"/>
          <a:ext cx="1322851" cy="16606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Консультации  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0349" y="2774948"/>
        <a:ext cx="1322851" cy="1660649"/>
      </dsp:txXfrm>
    </dsp:sp>
    <dsp:sp modelId="{3E983CBC-6F6E-453C-9103-545D96B3FEFD}">
      <dsp:nvSpPr>
        <dsp:cNvPr id="0" name=""/>
        <dsp:cNvSpPr/>
      </dsp:nvSpPr>
      <dsp:spPr>
        <a:xfrm rot="25771">
          <a:off x="4201491" y="2008123"/>
          <a:ext cx="354220" cy="1215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 rot="25771">
        <a:off x="4201491" y="2008123"/>
        <a:ext cx="354220" cy="121509"/>
      </dsp:txXfrm>
    </dsp:sp>
    <dsp:sp modelId="{2AF5D282-B192-4305-AA42-66151494D5C7}">
      <dsp:nvSpPr>
        <dsp:cNvPr id="0" name=""/>
        <dsp:cNvSpPr/>
      </dsp:nvSpPr>
      <dsp:spPr>
        <a:xfrm>
          <a:off x="4724735" y="1935814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4</a:t>
          </a:r>
          <a:endParaRPr lang="ru-RU" sz="16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24735" y="1935814"/>
        <a:ext cx="873717" cy="195218"/>
      </dsp:txXfrm>
    </dsp:sp>
    <dsp:sp modelId="{CE8EBED2-2877-4F06-BAE4-660C4F0240F7}">
      <dsp:nvSpPr>
        <dsp:cNvPr id="0" name=""/>
        <dsp:cNvSpPr/>
      </dsp:nvSpPr>
      <dsp:spPr>
        <a:xfrm>
          <a:off x="4489851" y="2768567"/>
          <a:ext cx="1322851" cy="1827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Заключение договоров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89851" y="2768567"/>
        <a:ext cx="1322851" cy="1827848"/>
      </dsp:txXfrm>
    </dsp:sp>
    <dsp:sp modelId="{3B1DE208-676A-4E55-96CB-ED430B6883AF}">
      <dsp:nvSpPr>
        <dsp:cNvPr id="0" name=""/>
        <dsp:cNvSpPr/>
      </dsp:nvSpPr>
      <dsp:spPr>
        <a:xfrm rot="21581569">
          <a:off x="5760629" y="1968535"/>
          <a:ext cx="343822" cy="1215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 rot="21581569">
        <a:off x="5760629" y="1968535"/>
        <a:ext cx="343822" cy="121509"/>
      </dsp:txXfrm>
    </dsp:sp>
    <dsp:sp modelId="{4CBE9244-64D3-461A-ACD7-D45CCABD4D37}">
      <dsp:nvSpPr>
        <dsp:cNvPr id="0" name=""/>
        <dsp:cNvSpPr/>
      </dsp:nvSpPr>
      <dsp:spPr>
        <a:xfrm>
          <a:off x="6247166" y="1927652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5</a:t>
          </a:r>
          <a:endParaRPr lang="ru-RU" sz="16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247166" y="1927652"/>
        <a:ext cx="873717" cy="195218"/>
      </dsp:txXfrm>
    </dsp:sp>
    <dsp:sp modelId="{B980A32C-2B7D-4B10-87C7-B661AD318CF5}">
      <dsp:nvSpPr>
        <dsp:cNvPr id="0" name=""/>
        <dsp:cNvSpPr/>
      </dsp:nvSpPr>
      <dsp:spPr>
        <a:xfrm>
          <a:off x="5921017" y="2783930"/>
          <a:ext cx="1322851" cy="1908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Бумажный табель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21017" y="2783930"/>
        <a:ext cx="1322851" cy="1908974"/>
      </dsp:txXfrm>
    </dsp:sp>
    <dsp:sp modelId="{58F5964D-F8D6-4C5E-AE15-450284E35DA1}">
      <dsp:nvSpPr>
        <dsp:cNvPr id="0" name=""/>
        <dsp:cNvSpPr/>
      </dsp:nvSpPr>
      <dsp:spPr>
        <a:xfrm rot="21560457">
          <a:off x="7282152" y="1955659"/>
          <a:ext cx="341933" cy="1215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 rot="21560457">
        <a:off x="7282152" y="1955659"/>
        <a:ext cx="341933" cy="121509"/>
      </dsp:txXfrm>
    </dsp:sp>
    <dsp:sp modelId="{E4C61A34-1985-423A-A3ED-1FF323F2C34E}">
      <dsp:nvSpPr>
        <dsp:cNvPr id="0" name=""/>
        <dsp:cNvSpPr/>
      </dsp:nvSpPr>
      <dsp:spPr>
        <a:xfrm>
          <a:off x="7766000" y="1910181"/>
          <a:ext cx="873717" cy="293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3600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Шаг 6</a:t>
          </a:r>
          <a:endParaRPr lang="ru-RU" sz="16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766000" y="1910181"/>
        <a:ext cx="873717" cy="195218"/>
      </dsp:txXfrm>
    </dsp:sp>
    <dsp:sp modelId="{F6367238-24D8-45F0-A368-23CE5FFFF82E}">
      <dsp:nvSpPr>
        <dsp:cNvPr id="0" name=""/>
        <dsp:cNvSpPr/>
      </dsp:nvSpPr>
      <dsp:spPr>
        <a:xfrm>
          <a:off x="7350856" y="2781217"/>
          <a:ext cx="1322851" cy="1950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Оплата за доп. образование</a:t>
          </a: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350856" y="2781217"/>
        <a:ext cx="1322851" cy="19506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57E39F-BADE-4ACB-9F3C-E18F1A7CA45A}">
      <dsp:nvSpPr>
        <dsp:cNvPr id="0" name=""/>
        <dsp:cNvSpPr/>
      </dsp:nvSpPr>
      <dsp:spPr>
        <a:xfrm>
          <a:off x="1973096" y="0"/>
          <a:ext cx="5272360" cy="5272360"/>
        </a:xfrm>
        <a:prstGeom prst="triangle">
          <a:avLst/>
        </a:prstGeom>
        <a:solidFill>
          <a:schemeClr val="bg1">
            <a:alpha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1F9C6-C0E1-4CD0-A6FC-A9EA456B6CC2}">
      <dsp:nvSpPr>
        <dsp:cNvPr id="0" name=""/>
        <dsp:cNvSpPr/>
      </dsp:nvSpPr>
      <dsp:spPr>
        <a:xfrm>
          <a:off x="4689398" y="179966"/>
          <a:ext cx="3953049" cy="1108019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 выявлено</a:t>
          </a:r>
          <a:endParaRPr lang="ru-RU" sz="1400" b="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89398" y="179966"/>
        <a:ext cx="3953049" cy="1108019"/>
      </dsp:txXfrm>
    </dsp:sp>
    <dsp:sp modelId="{635C5364-0583-4BBD-82C6-E3F371635EB7}">
      <dsp:nvSpPr>
        <dsp:cNvPr id="0" name=""/>
        <dsp:cNvSpPr/>
      </dsp:nvSpPr>
      <dsp:spPr>
        <a:xfrm>
          <a:off x="4752524" y="1732070"/>
          <a:ext cx="3809045" cy="1108019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Не выявлено</a:t>
          </a:r>
          <a:endParaRPr lang="ru-RU" sz="1400" b="0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52524" y="1732070"/>
        <a:ext cx="3809045" cy="1108019"/>
      </dsp:txXfrm>
    </dsp:sp>
    <dsp:sp modelId="{BF3B5391-D27E-4888-AD01-EB5D9A335F30}">
      <dsp:nvSpPr>
        <dsp:cNvPr id="0" name=""/>
        <dsp:cNvSpPr/>
      </dsp:nvSpPr>
      <dsp:spPr>
        <a:xfrm>
          <a:off x="4761400" y="3462009"/>
          <a:ext cx="3809045" cy="1584379"/>
        </a:xfrm>
        <a:prstGeom prst="round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  Временные затраты по подготовке и проведению родительских собраний, консультаций.</a:t>
          </a:r>
        </a:p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Временные затраты при ведении ведомости, табеля, заполнений квитанций об оплате</a:t>
          </a:r>
        </a:p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*   Затраты на расходные материалы (бумага, краска для принтера)</a:t>
          </a:r>
        </a:p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61400" y="3462009"/>
        <a:ext cx="3809045" cy="1584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437A3-9C80-4890-AFB6-4AD18FB43F3D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B21A4-54C5-4988-9FC5-6B7E8B82EB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9293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27E9-72B3-45D7-93F4-4DC8B0148F7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76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73E2A6-6661-470B-9E1C-71E126A28A36}" type="datetimeFigureOut">
              <a:rPr lang="ru-RU" smtClean="0"/>
              <a:pPr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D28007-91FC-44CE-888C-55D15589DC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576064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 ДОУ «Детский сад №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836712"/>
            <a:ext cx="7772400" cy="5544616"/>
          </a:xfrm>
        </p:spPr>
        <p:txBody>
          <a:bodyPr>
            <a:normAutofit fontScale="47500" lnSpcReduction="20000"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1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«Оптимизация временных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финансовых затрат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процесса организации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дополнительных платных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5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образовательных услуг»</a:t>
            </a:r>
          </a:p>
          <a:p>
            <a:pPr algn="ctr"/>
            <a:endParaRPr lang="ru-RU" sz="41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1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Новокузнецкий городской округ, 2023</a:t>
            </a:r>
            <a:endParaRPr lang="ru-RU" sz="21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1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проекта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 marL="78606" marR="78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Программы дополнительного образования и расписания на бумажном носителе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Размещение на сайте ДОУ</a:t>
                      </a:r>
                    </a:p>
                  </a:txBody>
                  <a:tcPr marL="78606" marR="78606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Потеря времени при проведении родительских собраний в группах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владения информацией родителями о доп. образовании, из-за непосещения собрания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Дистанционное родительское собрание</a:t>
                      </a:r>
                    </a:p>
                  </a:txBody>
                  <a:tcPr marL="78606" marR="78606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Индивидуальное консультирование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Буклеты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err="1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Онлайн</a:t>
                      </a: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анкетирование</a:t>
                      </a:r>
                    </a:p>
                  </a:txBody>
                  <a:tcPr marL="78606" marR="7860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Ведение документации в печатном виде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Ведение электронной документации</a:t>
                      </a:r>
                    </a:p>
                  </a:txBody>
                  <a:tcPr marL="78606" marR="78606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Информация об оплате на бумажных носителях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Сбор и передача чеков об оплате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Раздача квитанций на оплату услуг, сбор квитанций об оплате производится в родительских </a:t>
                      </a:r>
                      <a:r>
                        <a:rPr kumimoji="0" lang="ru-RU" sz="1400" b="0" kern="120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группах </a:t>
                      </a:r>
                      <a:r>
                        <a:rPr kumimoji="0" lang="en-US" sz="1400" b="0" kern="1200" dirty="0" err="1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WhatsApp</a:t>
                      </a:r>
                      <a:endParaRPr kumimoji="0" lang="ru-RU" sz="1400" b="0" kern="1200" dirty="0" smtClean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kumimoji="0" lang="ru-RU" sz="1400" b="0" kern="1200" baseline="0" dirty="0" smtClean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8606" marR="78606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0"/>
          <a:ext cx="9001156" cy="6858000"/>
        </p:xfrm>
        <a:graphic>
          <a:graphicData uri="http://schemas.openxmlformats.org/presentationml/2006/ole">
            <p:oleObj spid="_x0000_s1026" name="PDF" r:id="rId3" imgW="0" imgH="0" progId="FoxitReader.Documen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Команда проекта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700808"/>
            <a:ext cx="8686800" cy="4379317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u="sng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Калабина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Оксана Владимировна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воспитатель – руководитель проекта</a:t>
            </a:r>
          </a:p>
          <a:p>
            <a:pPr marL="0" indent="457200" algn="just">
              <a:buNone/>
            </a:pP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Цепенко Олеся Викторовна, учитель – логопед</a:t>
            </a:r>
          </a:p>
          <a:p>
            <a:pPr marL="0" indent="457200" algn="just"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Ануфриева Оксана Анатольевна, учитель – логопед</a:t>
            </a:r>
          </a:p>
          <a:p>
            <a:pPr marL="0" indent="457200" algn="just"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Герасименко Анна Александровна, воспитатель</a:t>
            </a:r>
          </a:p>
          <a:p>
            <a:pPr marL="0" indent="457200" algn="just">
              <a:buNone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343252645"/>
              </p:ext>
            </p:extLst>
          </p:nvPr>
        </p:nvGraphicFramePr>
        <p:xfrm>
          <a:off x="157959" y="-645003"/>
          <a:ext cx="8928992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54833" cy="4320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 ТЕКУЩЕГО СОСТОЯНИЯ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9636655"/>
              </p:ext>
            </p:extLst>
          </p:nvPr>
        </p:nvGraphicFramePr>
        <p:xfrm>
          <a:off x="207984" y="4249943"/>
          <a:ext cx="8587800" cy="224761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8561">
                  <a:extLst>
                    <a:ext uri="{9D8B030D-6E8A-4147-A177-3AD203B41FA5}">
                      <a16:colId xmlns:a16="http://schemas.microsoft.com/office/drawing/2014/main" xmlns="" val="3535992974"/>
                    </a:ext>
                  </a:extLst>
                </a:gridCol>
                <a:gridCol w="8119239">
                  <a:extLst>
                    <a:ext uri="{9D8B030D-6E8A-4147-A177-3AD203B41FA5}">
                      <a16:colId xmlns:a16="http://schemas.microsoft.com/office/drawing/2014/main" xmlns="" val="1152463390"/>
                    </a:ext>
                  </a:extLst>
                </a:gridCol>
              </a:tblGrid>
              <a:tr h="324733"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Перечень потерь/проблем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090034"/>
                  </a:ext>
                </a:extLst>
              </a:tr>
              <a:tr h="28133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Затрата времени на приобретение </a:t>
                      </a:r>
                      <a:r>
                        <a:rPr lang="ru-RU" sz="14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бумаги, краски для принтера для печати Программ.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1948693"/>
                  </a:ext>
                </a:extLst>
              </a:tr>
              <a:tr h="28133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потери при подготовке и</a:t>
                      </a:r>
                      <a:r>
                        <a:rPr lang="ru-RU" sz="14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презентации Программ дополнительного образования</a:t>
                      </a: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1066943"/>
                  </a:ext>
                </a:extLst>
              </a:tr>
              <a:tr h="28133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Затрата времени педагогов на индивидуальные консультации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1133934"/>
                  </a:ext>
                </a:extLst>
              </a:tr>
              <a:tr h="282859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Затрата времени на приобретение  бумаги, краски для принтера для печати Договоров.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107016"/>
                  </a:ext>
                </a:extLst>
              </a:tr>
              <a:tr h="31527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Затрата времени.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7425850"/>
                  </a:ext>
                </a:extLst>
              </a:tr>
              <a:tr h="36293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Затрата времени.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8" name="Группа 10"/>
          <p:cNvGrpSpPr/>
          <p:nvPr/>
        </p:nvGrpSpPr>
        <p:grpSpPr>
          <a:xfrm>
            <a:off x="423670" y="3197971"/>
            <a:ext cx="1224136" cy="288000"/>
            <a:chOff x="140884" y="2282033"/>
            <a:chExt cx="873717" cy="293113"/>
          </a:xfrm>
          <a:scene3d>
            <a:camera prst="orthographicFront"/>
            <a:lightRig rig="flat" dir="t"/>
          </a:scene3d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40884" y="2282033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Скругленный прямоугольник 4"/>
            <p:cNvSpPr txBox="1"/>
            <p:nvPr/>
          </p:nvSpPr>
          <p:spPr>
            <a:xfrm>
              <a:off x="140884" y="2282033"/>
              <a:ext cx="873717" cy="1952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60 мин</a:t>
              </a:r>
              <a:r>
                <a:rPr lang="ru-RU" dirty="0" smtClean="0">
                  <a:solidFill>
                    <a:schemeClr val="accent6">
                      <a:lumMod val="50000"/>
                    </a:schemeClr>
                  </a:solidFill>
                </a:rPr>
                <a:t>.</a:t>
              </a:r>
              <a:endParaRPr lang="ru-RU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9" name="Группа 15"/>
          <p:cNvGrpSpPr/>
          <p:nvPr/>
        </p:nvGrpSpPr>
        <p:grpSpPr>
          <a:xfrm>
            <a:off x="1762619" y="3342951"/>
            <a:ext cx="1293129" cy="469101"/>
            <a:chOff x="1589077" y="2282033"/>
            <a:chExt cx="944358" cy="424382"/>
          </a:xfrm>
          <a:scene3d>
            <a:camera prst="orthographicFront"/>
            <a:lightRig rig="flat" dir="t"/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659718" y="2282033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Скругленный прямоугольник 4"/>
            <p:cNvSpPr txBox="1"/>
            <p:nvPr/>
          </p:nvSpPr>
          <p:spPr>
            <a:xfrm>
              <a:off x="1589077" y="2282036"/>
              <a:ext cx="873716" cy="4243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120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18"/>
          <p:cNvGrpSpPr/>
          <p:nvPr/>
        </p:nvGrpSpPr>
        <p:grpSpPr>
          <a:xfrm>
            <a:off x="3203850" y="3393442"/>
            <a:ext cx="1286338" cy="403057"/>
            <a:chOff x="3145500" y="2282033"/>
            <a:chExt cx="923142" cy="374420"/>
          </a:xfrm>
          <a:scene3d>
            <a:camera prst="orthographicFront"/>
            <a:lightRig rig="flat" dir="t"/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3178551" y="2282033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Скругленный прямоугольник 4"/>
            <p:cNvSpPr txBox="1"/>
            <p:nvPr/>
          </p:nvSpPr>
          <p:spPr>
            <a:xfrm>
              <a:off x="3145500" y="2312142"/>
              <a:ext cx="923142" cy="34431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60-120 мин. </a:t>
              </a:r>
            </a:p>
          </p:txBody>
        </p:sp>
      </p:grpSp>
      <p:grpSp>
        <p:nvGrpSpPr>
          <p:cNvPr id="11" name="Группа 21"/>
          <p:cNvGrpSpPr/>
          <p:nvPr/>
        </p:nvGrpSpPr>
        <p:grpSpPr>
          <a:xfrm>
            <a:off x="4666435" y="3180946"/>
            <a:ext cx="1251610" cy="383889"/>
            <a:chOff x="4697385" y="2243777"/>
            <a:chExt cx="873717" cy="293113"/>
          </a:xfrm>
          <a:scene3d>
            <a:camera prst="orthographicFront"/>
            <a:lightRig rig="flat" dir="t"/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97385" y="2243777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4" name="Скругленный прямоугольник 4"/>
            <p:cNvSpPr txBox="1"/>
            <p:nvPr/>
          </p:nvSpPr>
          <p:spPr>
            <a:xfrm>
              <a:off x="4697385" y="2260560"/>
              <a:ext cx="873717" cy="2166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400мин.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24"/>
          <p:cNvGrpSpPr/>
          <p:nvPr/>
        </p:nvGrpSpPr>
        <p:grpSpPr>
          <a:xfrm>
            <a:off x="6127140" y="3165537"/>
            <a:ext cx="1278564" cy="371390"/>
            <a:chOff x="6170713" y="2282033"/>
            <a:chExt cx="919223" cy="293113"/>
          </a:xfrm>
          <a:scene3d>
            <a:camera prst="orthographicFront"/>
            <a:lightRig rig="flat" dir="t"/>
          </a:scene3d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6216219" y="2282033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7" name="Скругленный прямоугольник 4"/>
            <p:cNvSpPr txBox="1"/>
            <p:nvPr/>
          </p:nvSpPr>
          <p:spPr>
            <a:xfrm>
              <a:off x="6170713" y="2325993"/>
              <a:ext cx="919223" cy="1512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180 мин. 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Группа 27"/>
          <p:cNvGrpSpPr/>
          <p:nvPr/>
        </p:nvGrpSpPr>
        <p:grpSpPr>
          <a:xfrm>
            <a:off x="7414782" y="3120068"/>
            <a:ext cx="1422838" cy="323140"/>
            <a:chOff x="7593232" y="2270929"/>
            <a:chExt cx="1015538" cy="304217"/>
          </a:xfrm>
          <a:scene3d>
            <a:camera prst="orthographicFront"/>
            <a:lightRig rig="flat" dir="t"/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7735053" y="2282033"/>
              <a:ext cx="873717" cy="293113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0" name="Скругленный прямоугольник 4"/>
            <p:cNvSpPr txBox="1"/>
            <p:nvPr/>
          </p:nvSpPr>
          <p:spPr>
            <a:xfrm>
              <a:off x="7593232" y="2270929"/>
              <a:ext cx="847780" cy="166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400 мин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Группа 42"/>
          <p:cNvGrpSpPr/>
          <p:nvPr/>
        </p:nvGrpSpPr>
        <p:grpSpPr>
          <a:xfrm>
            <a:off x="2493324" y="3693976"/>
            <a:ext cx="648071" cy="644221"/>
            <a:chOff x="-1332656" y="1772816"/>
            <a:chExt cx="648072" cy="711234"/>
          </a:xfrm>
        </p:grpSpPr>
        <p:sp>
          <p:nvSpPr>
            <p:cNvPr id="44" name="Пятно 1 43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1188640" y="1928377"/>
              <a:ext cx="1702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</a:rPr>
                <a:t>2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967082" y="3822825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solidFill>
                <a:prstClr val="black"/>
              </a:solidFill>
            </a:endParaRPr>
          </a:p>
        </p:txBody>
      </p:sp>
      <p:grpSp>
        <p:nvGrpSpPr>
          <p:cNvPr id="43" name="Группа 51"/>
          <p:cNvGrpSpPr/>
          <p:nvPr/>
        </p:nvGrpSpPr>
        <p:grpSpPr>
          <a:xfrm>
            <a:off x="3629016" y="3701418"/>
            <a:ext cx="648072" cy="711234"/>
            <a:chOff x="-1332656" y="1772816"/>
            <a:chExt cx="648072" cy="711234"/>
          </a:xfrm>
        </p:grpSpPr>
        <p:sp>
          <p:nvSpPr>
            <p:cNvPr id="53" name="Пятно 1 52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1188640" y="192837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</a:rPr>
                <a:t>3</a:t>
              </a:r>
            </a:p>
          </p:txBody>
        </p:sp>
      </p:grpSp>
      <p:grpSp>
        <p:nvGrpSpPr>
          <p:cNvPr id="61" name="Группа 69"/>
          <p:cNvGrpSpPr/>
          <p:nvPr/>
        </p:nvGrpSpPr>
        <p:grpSpPr>
          <a:xfrm>
            <a:off x="7702811" y="3585515"/>
            <a:ext cx="648072" cy="711234"/>
            <a:chOff x="-1332656" y="1772816"/>
            <a:chExt cx="648072" cy="711234"/>
          </a:xfrm>
        </p:grpSpPr>
        <p:sp>
          <p:nvSpPr>
            <p:cNvPr id="71" name="Пятно 1 70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-1188640" y="192837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</a:rPr>
                <a:t>6</a:t>
              </a:r>
              <a:endParaRPr lang="ru-RU" sz="2000" b="1" dirty="0" smtClean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Группа 72"/>
          <p:cNvGrpSpPr/>
          <p:nvPr/>
        </p:nvGrpSpPr>
        <p:grpSpPr>
          <a:xfrm>
            <a:off x="6372200" y="3501008"/>
            <a:ext cx="648072" cy="711234"/>
            <a:chOff x="-1332656" y="1772816"/>
            <a:chExt cx="648072" cy="711234"/>
          </a:xfrm>
        </p:grpSpPr>
        <p:sp>
          <p:nvSpPr>
            <p:cNvPr id="74" name="Пятно 1 73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-1188640" y="192837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</a:rPr>
                <a:t>5</a:t>
              </a:r>
              <a:endParaRPr lang="ru-RU" sz="2000" b="1" dirty="0" smtClean="0">
                <a:solidFill>
                  <a:prstClr val="black"/>
                </a:solidFill>
              </a:endParaRPr>
            </a:p>
          </p:txBody>
        </p:sp>
      </p:grpSp>
      <p:sp>
        <p:nvSpPr>
          <p:cNvPr id="76" name="Заголовок 1"/>
          <p:cNvSpPr txBox="1">
            <a:spLocks/>
          </p:cNvSpPr>
          <p:nvPr/>
        </p:nvSpPr>
        <p:spPr>
          <a:xfrm>
            <a:off x="0" y="836712"/>
            <a:ext cx="8460432" cy="677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dirty="0">
              <a:solidFill>
                <a:srgbClr val="FF0000"/>
              </a:solidFill>
            </a:endParaRPr>
          </a:p>
        </p:txBody>
      </p:sp>
      <p:grpSp>
        <p:nvGrpSpPr>
          <p:cNvPr id="67" name="Группа 81"/>
          <p:cNvGrpSpPr/>
          <p:nvPr/>
        </p:nvGrpSpPr>
        <p:grpSpPr>
          <a:xfrm>
            <a:off x="326426" y="1636092"/>
            <a:ext cx="1348680" cy="331574"/>
            <a:chOff x="0" y="1252100"/>
            <a:chExt cx="1376470" cy="1900878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0" y="1252100"/>
              <a:ext cx="1322851" cy="190087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4" name="Скругленный прямоугольник 4"/>
            <p:cNvSpPr txBox="1"/>
            <p:nvPr/>
          </p:nvSpPr>
          <p:spPr>
            <a:xfrm>
              <a:off x="0" y="1607218"/>
              <a:ext cx="1376470" cy="1507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533400">
                <a:lnSpc>
                  <a:spcPct val="90000"/>
                </a:lnSpc>
                <a:spcBef>
                  <a:spcPct val="0"/>
                </a:spcBef>
              </a:pP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Ст. воспитатель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" name="Группа 84"/>
          <p:cNvGrpSpPr/>
          <p:nvPr/>
        </p:nvGrpSpPr>
        <p:grpSpPr>
          <a:xfrm>
            <a:off x="1733987" y="1628180"/>
            <a:ext cx="1326869" cy="315887"/>
            <a:chOff x="1548631" y="1567206"/>
            <a:chExt cx="1322851" cy="1909190"/>
          </a:xfrm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1548631" y="1575516"/>
              <a:ext cx="1322851" cy="190088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7" name="Скругленный прямоугольник 4"/>
            <p:cNvSpPr txBox="1"/>
            <p:nvPr/>
          </p:nvSpPr>
          <p:spPr>
            <a:xfrm>
              <a:off x="1582750" y="1567206"/>
              <a:ext cx="1245361" cy="18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Педагоги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3" name="Группа 87"/>
          <p:cNvGrpSpPr/>
          <p:nvPr/>
        </p:nvGrpSpPr>
        <p:grpSpPr>
          <a:xfrm>
            <a:off x="3264129" y="1629352"/>
            <a:ext cx="1276408" cy="360000"/>
            <a:chOff x="2970017" y="2378570"/>
            <a:chExt cx="1322851" cy="1900878"/>
          </a:xfrm>
        </p:grpSpPr>
        <p:sp>
          <p:nvSpPr>
            <p:cNvPr id="89" name="Скругленный прямоугольник 88"/>
            <p:cNvSpPr/>
            <p:nvPr/>
          </p:nvSpPr>
          <p:spPr>
            <a:xfrm>
              <a:off x="2970017" y="2378570"/>
              <a:ext cx="1322851" cy="190087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0" name="Скругленный прямоугольник 4"/>
            <p:cNvSpPr txBox="1"/>
            <p:nvPr/>
          </p:nvSpPr>
          <p:spPr>
            <a:xfrm>
              <a:off x="3004058" y="2709619"/>
              <a:ext cx="1245361" cy="1238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Педагоги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7" name="Группа 90"/>
          <p:cNvGrpSpPr/>
          <p:nvPr/>
        </p:nvGrpSpPr>
        <p:grpSpPr>
          <a:xfrm>
            <a:off x="4642507" y="1616326"/>
            <a:ext cx="1440160" cy="360000"/>
            <a:chOff x="4416140" y="2453402"/>
            <a:chExt cx="1468270" cy="1900878"/>
          </a:xfrm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4488850" y="2453402"/>
              <a:ext cx="1322851" cy="190087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3" name="Скругленный прямоугольник 4"/>
            <p:cNvSpPr txBox="1"/>
            <p:nvPr/>
          </p:nvSpPr>
          <p:spPr>
            <a:xfrm>
              <a:off x="4416140" y="2522657"/>
              <a:ext cx="1468270" cy="1570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Ст. воспитатель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8" name="Группа 93"/>
          <p:cNvGrpSpPr/>
          <p:nvPr/>
        </p:nvGrpSpPr>
        <p:grpSpPr>
          <a:xfrm>
            <a:off x="6038151" y="1604097"/>
            <a:ext cx="1376631" cy="372705"/>
            <a:chOff x="5925537" y="1902489"/>
            <a:chExt cx="1404998" cy="2019403"/>
          </a:xfrm>
        </p:grpSpPr>
        <p:sp>
          <p:nvSpPr>
            <p:cNvPr id="95" name="Скругленный прямоугольник 94"/>
            <p:cNvSpPr/>
            <p:nvPr/>
          </p:nvSpPr>
          <p:spPr>
            <a:xfrm>
              <a:off x="6007684" y="1902489"/>
              <a:ext cx="1322851" cy="190087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6" name="Скругленный прямоугольник 4"/>
            <p:cNvSpPr txBox="1"/>
            <p:nvPr/>
          </p:nvSpPr>
          <p:spPr>
            <a:xfrm>
              <a:off x="5925537" y="2098499"/>
              <a:ext cx="1245362" cy="1823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Педагоги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8" name="Скругленный прямоугольник 97"/>
          <p:cNvSpPr/>
          <p:nvPr/>
        </p:nvSpPr>
        <p:spPr>
          <a:xfrm>
            <a:off x="7528318" y="1626809"/>
            <a:ext cx="1456890" cy="340857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9" name="Группа 30"/>
          <p:cNvGrpSpPr/>
          <p:nvPr/>
        </p:nvGrpSpPr>
        <p:grpSpPr>
          <a:xfrm>
            <a:off x="749092" y="3532797"/>
            <a:ext cx="785969" cy="725473"/>
            <a:chOff x="-1332656" y="1772816"/>
            <a:chExt cx="648072" cy="711234"/>
          </a:xfrm>
        </p:grpSpPr>
        <p:sp>
          <p:nvSpPr>
            <p:cNvPr id="80" name="Пятно 1 79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-1188640" y="192837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black"/>
                  </a:solidFill>
                </a:rPr>
                <a:t>1</a:t>
              </a:r>
              <a:endParaRPr lang="ru-RU" sz="20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9" name="Группа 30"/>
          <p:cNvGrpSpPr/>
          <p:nvPr/>
        </p:nvGrpSpPr>
        <p:grpSpPr>
          <a:xfrm>
            <a:off x="4732201" y="3604682"/>
            <a:ext cx="720080" cy="710867"/>
            <a:chOff x="-1332656" y="1772816"/>
            <a:chExt cx="648072" cy="711234"/>
          </a:xfrm>
        </p:grpSpPr>
        <p:sp>
          <p:nvSpPr>
            <p:cNvPr id="100" name="Пятно 1 99"/>
            <p:cNvSpPr/>
            <p:nvPr/>
          </p:nvSpPr>
          <p:spPr>
            <a:xfrm>
              <a:off x="-1332656" y="1772816"/>
              <a:ext cx="648072" cy="711234"/>
            </a:xfrm>
            <a:prstGeom prst="irregularSeal1">
              <a:avLst/>
            </a:prstGeom>
            <a:solidFill>
              <a:srgbClr val="FF0000">
                <a:alpha val="31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-1188640" y="1928378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prstClr val="black"/>
                  </a:solidFill>
                </a:rPr>
                <a:t>4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08310" y="2093256"/>
            <a:ext cx="579170" cy="16948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59769" y="2093256"/>
            <a:ext cx="548688" cy="14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00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1" y="1472164"/>
            <a:ext cx="6480721" cy="5303520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572716291"/>
              </p:ext>
            </p:extLst>
          </p:nvPr>
        </p:nvGraphicFramePr>
        <p:xfrm>
          <a:off x="251520" y="1397000"/>
          <a:ext cx="878497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611560" y="620688"/>
            <a:ext cx="8165766" cy="93610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ПИРАМИДА ПРОБЛЕМ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(описание ситуации «Как есть»)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835696" y="6093296"/>
            <a:ext cx="3132000" cy="441894"/>
            <a:chOff x="4571147" y="3176408"/>
            <a:chExt cx="2008285" cy="1596869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571147" y="3176408"/>
              <a:ext cx="2008285" cy="130093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кругленный прямоугольник 4"/>
            <p:cNvSpPr txBox="1"/>
            <p:nvPr/>
          </p:nvSpPr>
          <p:spPr>
            <a:xfrm>
              <a:off x="4609249" y="3548553"/>
              <a:ext cx="1900313" cy="1224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711200">
                <a:lnSpc>
                  <a:spcPct val="90000"/>
                </a:lnSpc>
                <a:spcBef>
                  <a:spcPts val="600"/>
                </a:spcBef>
                <a:spcAft>
                  <a:spcPct val="15000"/>
                </a:spcAft>
              </a:pP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МБ ДОУ «Детский сад № </a:t>
              </a: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»</a:t>
              </a:r>
              <a:endPara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126040" y="4442483"/>
            <a:ext cx="2736000" cy="504000"/>
            <a:chOff x="6876963" y="3176408"/>
            <a:chExt cx="2008285" cy="758103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876963" y="3176408"/>
              <a:ext cx="2008285" cy="72000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Скругленный прямоугольник 4"/>
            <p:cNvSpPr txBox="1"/>
            <p:nvPr/>
          </p:nvSpPr>
          <p:spPr>
            <a:xfrm>
              <a:off x="6915066" y="3214511"/>
              <a:ext cx="1932079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Отдел образования</a:t>
              </a:r>
              <a:endPara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843880" y="2321115"/>
            <a:ext cx="1296000" cy="871091"/>
            <a:chOff x="2265330" y="3176408"/>
            <a:chExt cx="2008285" cy="130093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2265330" y="3176408"/>
              <a:ext cx="2008285" cy="130093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4"/>
            <p:cNvSpPr txBox="1"/>
            <p:nvPr/>
          </p:nvSpPr>
          <p:spPr>
            <a:xfrm>
              <a:off x="2303433" y="3214511"/>
              <a:ext cx="1932079" cy="1224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1" algn="ctr" defTabSz="711200">
                <a:spcBef>
                  <a:spcPct val="0"/>
                </a:spcBef>
              </a:pPr>
              <a:r>
                <a:rPr lang="ru-RU" sz="16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Комитет образования и науки </a:t>
              </a:r>
              <a:endPara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118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5373" cy="83864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 ЦЕЛЕВОГО СОСТОЯНИЯ 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812683" y="421420"/>
            <a:ext cx="7440446" cy="1125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endParaRPr lang="ru-RU" sz="4000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36146" y="371988"/>
            <a:ext cx="8229600" cy="104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dirty="0" smtClean="0">
              <a:solidFill>
                <a:srgbClr val="9BBB59">
                  <a:lumMod val="50000"/>
                </a:srgbClr>
              </a:solidFill>
            </a:endParaRPr>
          </a:p>
          <a:p>
            <a:pPr algn="l"/>
            <a:endParaRPr lang="ru-RU" sz="2400" dirty="0">
              <a:solidFill>
                <a:srgbClr val="9BBB59">
                  <a:lumMod val="50000"/>
                </a:srgbClr>
              </a:solidFill>
            </a:endParaRPr>
          </a:p>
          <a:p>
            <a:pPr algn="l"/>
            <a:endParaRPr lang="ru-RU" sz="2400" dirty="0" smtClean="0">
              <a:solidFill>
                <a:srgbClr val="9BBB59">
                  <a:lumMod val="50000"/>
                </a:srgbClr>
              </a:solidFill>
            </a:endParaRPr>
          </a:p>
          <a:p>
            <a:pPr algn="l"/>
            <a:endParaRPr lang="ru-RU" sz="2400" dirty="0">
              <a:solidFill>
                <a:srgbClr val="9BBB59">
                  <a:lumMod val="50000"/>
                </a:srgbClr>
              </a:solidFill>
            </a:endParaRPr>
          </a:p>
          <a:p>
            <a:pPr algn="l"/>
            <a:endParaRPr lang="ru-RU" sz="2400" dirty="0" smtClean="0">
              <a:solidFill>
                <a:srgbClr val="9BBB59">
                  <a:lumMod val="50000"/>
                </a:srgbClr>
              </a:solidFill>
            </a:endParaRPr>
          </a:p>
          <a:p>
            <a:pPr algn="r"/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29.12.2024                                                                                                                                 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340768"/>
            <a:ext cx="2011854" cy="13046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429000"/>
            <a:ext cx="1656184" cy="1304657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2555776" y="1700808"/>
            <a:ext cx="1972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Дистанционное родительское собрание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340768"/>
            <a:ext cx="2011854" cy="1304657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4860032" y="1484784"/>
            <a:ext cx="20118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Анкетирование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1340768"/>
            <a:ext cx="1886312" cy="1304657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7092280" y="1484784"/>
            <a:ext cx="17795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Работа в 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таблице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1872208" cy="1304657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323528" y="1628800"/>
            <a:ext cx="1677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Размещение на сайте ДОУ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501008"/>
            <a:ext cx="1656184" cy="1304657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501008"/>
            <a:ext cx="1656184" cy="1304657"/>
          </a:xfrm>
          <a:prstGeom prst="rect">
            <a:avLst/>
          </a:prstGeom>
        </p:spPr>
      </p:pic>
      <p:sp>
        <p:nvSpPr>
          <p:cNvPr id="50" name="Прямоугольник 49"/>
          <p:cNvSpPr/>
          <p:nvPr/>
        </p:nvSpPr>
        <p:spPr>
          <a:xfrm>
            <a:off x="3563888" y="3717032"/>
            <a:ext cx="16774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Размещение оплаты в группах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endParaRPr lang="en-US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71"/>
          <p:cNvGrpSpPr/>
          <p:nvPr/>
        </p:nvGrpSpPr>
        <p:grpSpPr>
          <a:xfrm>
            <a:off x="323529" y="242088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4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827584" y="458112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8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" name="Группа 71"/>
          <p:cNvGrpSpPr/>
          <p:nvPr/>
        </p:nvGrpSpPr>
        <p:grpSpPr>
          <a:xfrm>
            <a:off x="3635896" y="458112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84" name="Скругленный прямоугольник 83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5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6" name="Группа 71"/>
          <p:cNvGrpSpPr/>
          <p:nvPr/>
        </p:nvGrpSpPr>
        <p:grpSpPr>
          <a:xfrm>
            <a:off x="6156176" y="4725144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87" name="Скругленный прямоугольник 86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8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9" name="Группа 71"/>
          <p:cNvGrpSpPr/>
          <p:nvPr/>
        </p:nvGrpSpPr>
        <p:grpSpPr>
          <a:xfrm>
            <a:off x="2843808" y="242088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90" name="Скругленный прямоугольник 89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1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60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2" name="Группа 71"/>
          <p:cNvGrpSpPr/>
          <p:nvPr/>
        </p:nvGrpSpPr>
        <p:grpSpPr>
          <a:xfrm>
            <a:off x="5076056" y="242088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93" name="Скругленный прямоугольник 92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4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150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5" name="Группа 71"/>
          <p:cNvGrpSpPr/>
          <p:nvPr/>
        </p:nvGrpSpPr>
        <p:grpSpPr>
          <a:xfrm>
            <a:off x="7308304" y="2420888"/>
            <a:ext cx="1512168" cy="360040"/>
            <a:chOff x="238402" y="2151961"/>
            <a:chExt cx="1326434" cy="439922"/>
          </a:xfrm>
          <a:scene3d>
            <a:camera prst="orthographicFront"/>
            <a:lightRig rig="flat" dir="t"/>
          </a:scene3d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238402" y="2151961"/>
              <a:ext cx="1326434" cy="439922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7" name="Скругленный прямоугольник 4"/>
            <p:cNvSpPr txBox="1"/>
            <p:nvPr/>
          </p:nvSpPr>
          <p:spPr>
            <a:xfrm>
              <a:off x="238402" y="2151961"/>
              <a:ext cx="1326434" cy="29328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8016" tIns="36000" rIns="128016" bIns="68580" numCol="1" spcCol="1270" anchor="t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15 мин.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8" name="Прямоугольник 97"/>
          <p:cNvSpPr/>
          <p:nvPr/>
        </p:nvSpPr>
        <p:spPr>
          <a:xfrm>
            <a:off x="6156176" y="3501008"/>
            <a:ext cx="14219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Размещение родителями оплаты в группах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endParaRPr lang="en-US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55576" y="3573016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Создание  родительских групп в </a:t>
            </a:r>
            <a:r>
              <a:rPr lang="en-US" sz="1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endParaRPr lang="en-US" sz="1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Программам</a:t>
            </a:r>
          </a:p>
        </p:txBody>
      </p:sp>
    </p:spTree>
    <p:extLst>
      <p:ext uri="{BB962C8B-B14F-4D97-AF65-F5344CB8AC3E}">
        <p14:creationId xmlns:p14="http://schemas.microsoft.com/office/powerpoint/2010/main" xmlns="" val="15344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344816" cy="63408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мероприятий по устранению проблем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480920505"/>
              </p:ext>
            </p:extLst>
          </p:nvPr>
        </p:nvGraphicFramePr>
        <p:xfrm>
          <a:off x="251520" y="1052736"/>
          <a:ext cx="8640960" cy="4478021"/>
        </p:xfrm>
        <a:graphic>
          <a:graphicData uri="http://schemas.openxmlformats.org/drawingml/2006/table">
            <a:tbl>
              <a:tblPr firstRow="1" firstCol="1" bandRow="1"/>
              <a:tblGrid>
                <a:gridCol w="458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1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9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Проблема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Коренная причина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Способ решения </a:t>
                      </a: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проблемы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(устранения коренной причины)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88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времени на подготовку и проведение родительских собраний, консультаций.</a:t>
                      </a:r>
                      <a:endParaRPr kumimoji="0" lang="ru-RU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Неполное восприятие информации родителями, отсутствии возможности повторного обращения к информации</a:t>
                      </a:r>
                      <a:endParaRPr lang="ru-RU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Размещение краткой аннотации программ на сайте ДОУ, организация дистанционного родительского собрания, создание групп в </a:t>
                      </a:r>
                      <a:r>
                        <a:rPr kumimoji="0" lang="en-US" sz="140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</a:t>
                      </a:r>
                      <a:endParaRPr kumimoji="0" lang="ru-RU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Затрачивание большого количества времени на заполнение ведомости, табеля, заполнения квитанций об оплате и передачи родителям информации об оплате за предоставленные услуги</a:t>
                      </a:r>
                      <a:endParaRPr kumimoji="0" lang="ru-RU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Трата времени на заполнение табеля, ведомости,  передачи и формирования сводной таблицы данных по начислению оплаты</a:t>
                      </a:r>
                      <a:endParaRPr kumimoji="0" lang="ru-RU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табеля посещаемости в </a:t>
                      </a:r>
                      <a:r>
                        <a:rPr kumimoji="0" lang="en-US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Google-</a:t>
                      </a: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таблице, доступ открыт для педагогов доп.услуг и ст. воспитателя; создание родительской группы в </a:t>
                      </a:r>
                      <a:r>
                        <a:rPr lang="en-US" sz="14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WhatsApp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размещения и сбора квитанций об оплате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25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Затраты на расходные материалы (бумага, краска для принтера).</a:t>
                      </a:r>
                      <a:endParaRPr lang="ru-RU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 дополнительных денежных средств на ежемесячный документооборот</a:t>
                      </a:r>
                      <a:endParaRPr kumimoji="0" lang="ru-RU" sz="140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табеля посещаемости в </a:t>
                      </a:r>
                      <a:r>
                        <a:rPr kumimoji="0" lang="en-US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Google-</a:t>
                      </a: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таблице, создание родительской группы в </a:t>
                      </a:r>
                      <a:r>
                        <a:rPr lang="en-US" sz="14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WhatsApp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размещения и сбора квитанций об оплате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78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Достигнутые результаты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39287781"/>
              </p:ext>
            </p:extLst>
          </p:nvPr>
        </p:nvGraphicFramePr>
        <p:xfrm>
          <a:off x="457200" y="1600200"/>
          <a:ext cx="7467600" cy="4177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9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69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4639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</a:t>
                      </a:r>
                      <a:r>
                        <a:rPr kumimoji="0" lang="ru-RU" sz="14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 </a:t>
                      </a:r>
                      <a:r>
                        <a:rPr kumimoji="0" lang="ru-RU" sz="1400" b="1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</a:t>
                      </a:r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.)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Текущий показатель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результат,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эффект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606" marR="786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161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Сокращение времени на проведение родительских  собраний, консультаций.</a:t>
                      </a:r>
                      <a:endParaRPr lang="ru-RU" sz="1200" b="0" kern="1200" dirty="0" smtClean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 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</a:t>
                      </a: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</a:t>
                      </a: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Сокращение времени в 4 раза</a:t>
                      </a:r>
                      <a:endParaRPr kumimoji="0" lang="ru-RU" sz="1200" b="0" kern="1200" baseline="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955" marR="5895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1612">
                <a:tc>
                  <a:txBody>
                    <a:bodyPr/>
                    <a:lstStyle/>
                    <a:p>
                      <a:pPr algn="l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Сокращение времени на 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заполнение и обработку  ведомости, табеля 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580 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</a:t>
                      </a: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</a:t>
                      </a: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kumimoji="0"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сроков сдачи табелей.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kumimoji="0"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Удовлетворенность родителей  доступностью информации.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kumimoji="0"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Раздача квитанций на оплату услуг, сбор квитанций об оплате производится в родительских </a:t>
                      </a:r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группах </a:t>
                      </a:r>
                      <a:r>
                        <a:rPr kumimoji="0" lang="en-US" sz="1200" b="0" kern="1200" dirty="0" err="1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WhatsApp</a:t>
                      </a:r>
                      <a:endParaRPr kumimoji="0" lang="ru-RU" sz="1200" b="0" kern="1200" dirty="0" smtClean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endParaRPr kumimoji="0" lang="ru-RU" sz="1200" b="0" kern="1200" dirty="0" smtClean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endParaRPr kumimoji="0" lang="ru-RU" sz="1200" b="0" kern="12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955" marR="5895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151">
                <a:tc>
                  <a:txBody>
                    <a:bodyPr/>
                    <a:lstStyle/>
                    <a:p>
                      <a:pPr algn="l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Финансовые затраты на расходные материалы </a:t>
                      </a:r>
                    </a:p>
                  </a:txBody>
                  <a:tcPr marL="78606" marR="7860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1000 рублей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рублей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26" marR="58955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kumimoji="0" lang="ru-RU" sz="1200" b="0" kern="1200" baseline="0" dirty="0" smtClean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Полное отсутствие  документооборота в Учреждении между педагогами и ст. воспитателем.</a:t>
                      </a:r>
                    </a:p>
                  </a:txBody>
                  <a:tcPr marL="58955" marR="5895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60364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Достигнутые результаты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Сокращение времени  протекания                          СОКРАЩЕНИЕ ФИНАНСОВЫХ </a:t>
            </a:r>
            <a:b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процесса                                                                            ЗАТРАТ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76177237"/>
              </p:ext>
            </p:extLst>
          </p:nvPr>
        </p:nvGraphicFramePr>
        <p:xfrm>
          <a:off x="304800" y="2420888"/>
          <a:ext cx="4191000" cy="390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648200" y="2420888"/>
          <a:ext cx="4343400" cy="390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2179</TotalTime>
  <Words>676</Words>
  <Application>Microsoft Office PowerPoint</Application>
  <PresentationFormat>Экран (4:3)</PresentationFormat>
  <Paragraphs>162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Эркер</vt:lpstr>
      <vt:lpstr>Foxit PDF Document</vt:lpstr>
      <vt:lpstr>МБ ДОУ «Детский сад № 45»</vt:lpstr>
      <vt:lpstr>Слайд 2</vt:lpstr>
      <vt:lpstr>Команда проекта</vt:lpstr>
      <vt:lpstr> КАРТА ТЕКУЩЕГО СОСТОЯНИЯ</vt:lpstr>
      <vt:lpstr>Слайд 5</vt:lpstr>
      <vt:lpstr>КАРТА ЦЕЛЕВОГО СОСТОЯНИЯ </vt:lpstr>
      <vt:lpstr>План мероприятий по устранению проблем</vt:lpstr>
      <vt:lpstr>Достигнутые результаты</vt:lpstr>
      <vt:lpstr>                         Достигнутые результаты  Сокращение времени  протекания                          СОКРАЩЕНИЕ ФИНАНСОВЫХ                            процесса                                                                            ЗАТРАТ </vt:lpstr>
      <vt:lpstr>Результаты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детский сад № 8 «Сказка»</dc:title>
  <dc:creator>1</dc:creator>
  <cp:lastModifiedBy>user</cp:lastModifiedBy>
  <cp:revision>236</cp:revision>
  <dcterms:created xsi:type="dcterms:W3CDTF">2019-12-03T11:40:09Z</dcterms:created>
  <dcterms:modified xsi:type="dcterms:W3CDTF">2025-01-10T03:27:03Z</dcterms:modified>
</cp:coreProperties>
</file>